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301" r:id="rId4"/>
    <p:sldId id="300" r:id="rId5"/>
    <p:sldId id="270" r:id="rId6"/>
    <p:sldId id="298" r:id="rId7"/>
    <p:sldId id="266" r:id="rId8"/>
    <p:sldId id="299" r:id="rId9"/>
    <p:sldId id="302" r:id="rId10"/>
    <p:sldId id="303" r:id="rId11"/>
    <p:sldId id="275" r:id="rId12"/>
    <p:sldId id="267" r:id="rId13"/>
    <p:sldId id="304" r:id="rId14"/>
    <p:sldId id="264" r:id="rId15"/>
    <p:sldId id="274" r:id="rId16"/>
    <p:sldId id="259" r:id="rId17"/>
    <p:sldId id="278" r:id="rId18"/>
    <p:sldId id="281" r:id="rId19"/>
    <p:sldId id="280" r:id="rId20"/>
    <p:sldId id="283" r:id="rId21"/>
    <p:sldId id="257" r:id="rId22"/>
    <p:sldId id="271" r:id="rId23"/>
    <p:sldId id="282" r:id="rId24"/>
    <p:sldId id="288" r:id="rId25"/>
    <p:sldId id="293" r:id="rId26"/>
    <p:sldId id="287" r:id="rId27"/>
    <p:sldId id="295" r:id="rId28"/>
    <p:sldId id="284" r:id="rId29"/>
    <p:sldId id="286" r:id="rId30"/>
    <p:sldId id="285" r:id="rId31"/>
    <p:sldId id="296" r:id="rId32"/>
    <p:sldId id="297" r:id="rId33"/>
    <p:sldId id="292" r:id="rId34"/>
    <p:sldId id="290" r:id="rId35"/>
    <p:sldId id="305" r:id="rId3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5716C-1A16-4D41-9B09-FFD0B8BA6FE2}" type="datetimeFigureOut">
              <a:rPr lang="pt-PT" smtClean="0"/>
              <a:t>20-06-2016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5133-577E-4C09-8BA0-A5129FDB95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340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A5DA49-342A-47BF-9456-A7C858433E01}" type="slidenum">
              <a:rPr lang="pt-PT" altLang="pt-PT" sz="1200" smtClean="0"/>
              <a:pPr eaLnBrk="1" hangingPunct="1">
                <a:defRPr/>
              </a:pPr>
              <a:t>15</a:t>
            </a:fld>
            <a:endParaRPr lang="pt-PT" altLang="pt-PT" sz="1200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B712-8488-4574-971E-CE9F0BFD3670}" type="slidenum">
              <a:rPr lang="pt-PT" altLang="pt-PT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pt-PT" altLang="pt-PT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A5DA49-342A-47BF-9456-A7C858433E01}" type="slidenum">
              <a:rPr lang="pt-PT" altLang="pt-PT" sz="1200" smtClean="0"/>
              <a:pPr eaLnBrk="1" hangingPunct="1">
                <a:defRPr/>
              </a:pPr>
              <a:t>16</a:t>
            </a:fld>
            <a:endParaRPr lang="pt-PT" altLang="pt-PT" sz="1200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B712-8488-4574-971E-CE9F0BFD3670}" type="slidenum">
              <a:rPr lang="pt-PT" altLang="pt-PT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pt-PT" altLang="pt-PT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A5DA49-342A-47BF-9456-A7C858433E01}" type="slidenum">
              <a:rPr lang="pt-PT" altLang="pt-PT" sz="1200" smtClean="0"/>
              <a:pPr eaLnBrk="1" hangingPunct="1">
                <a:defRPr/>
              </a:pPr>
              <a:t>17</a:t>
            </a:fld>
            <a:endParaRPr lang="pt-PT" altLang="pt-PT" sz="1200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B712-8488-4574-971E-CE9F0BFD3670}" type="slidenum">
              <a:rPr lang="pt-PT" altLang="pt-PT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pt-PT" altLang="pt-PT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A5DA49-342A-47BF-9456-A7C858433E01}" type="slidenum">
              <a:rPr lang="pt-PT" altLang="pt-PT" sz="1200" smtClean="0"/>
              <a:pPr eaLnBrk="1" hangingPunct="1">
                <a:defRPr/>
              </a:pPr>
              <a:t>18</a:t>
            </a:fld>
            <a:endParaRPr lang="pt-PT" altLang="pt-PT" sz="1200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B712-8488-4574-971E-CE9F0BFD3670}" type="slidenum">
              <a:rPr lang="pt-PT" altLang="pt-PT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pt-PT" altLang="pt-PT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A5DA49-342A-47BF-9456-A7C858433E01}" type="slidenum">
              <a:rPr lang="pt-PT" altLang="pt-PT" sz="1200" smtClean="0"/>
              <a:pPr eaLnBrk="1" hangingPunct="1">
                <a:defRPr/>
              </a:pPr>
              <a:t>19</a:t>
            </a:fld>
            <a:endParaRPr lang="pt-PT" altLang="pt-PT" sz="1200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B712-8488-4574-971E-CE9F0BFD3670}" type="slidenum">
              <a:rPr lang="pt-PT" altLang="pt-PT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pt-PT" altLang="pt-PT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6084168" y="6376243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smtClean="0"/>
              <a:t>21 Junho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668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316416" y="6376243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E3BA-0FDE-4845-9E19-963687E43589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211960" y="630932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21 Junho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948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CCAE3BA-0FDE-4845-9E19-963687E4358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53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CCAE3BA-0FDE-4845-9E19-963687E4358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173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3456384" cy="4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211960" y="630932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21 Junho 2016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316416" y="6376243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E3BA-0FDE-4845-9E19-963687E43589}" type="slidenum">
              <a:rPr lang="pt-PT" smtClean="0"/>
              <a:t>‹nº›</a:t>
            </a:fld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9508"/>
            <a:ext cx="4032448" cy="54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2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ites%20IPv6/Alexa%20Top%20500%20Global%20Sites.html" TargetMode="External"/><Relationship Id="rId2" Type="http://schemas.openxmlformats.org/officeDocument/2006/relationships/hyperlink" Target="Sites%20IPv6/Erick%20Vyncke_IPv6%20Deployment%20Aggregated%20Status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Sites%20IPv6/Erick%20VynckeIPv6%20Deployment%20Status%20Portugal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7705" y="2636912"/>
            <a:ext cx="3394695" cy="1080119"/>
          </a:xfrm>
        </p:spPr>
        <p:txBody>
          <a:bodyPr>
            <a:normAutofit/>
          </a:bodyPr>
          <a:lstStyle/>
          <a:p>
            <a:r>
              <a:rPr lang="pt-PT" sz="6000" b="1" dirty="0" smtClean="0">
                <a:solidFill>
                  <a:schemeClr val="accent3">
                    <a:lumMod val="50000"/>
                  </a:schemeClr>
                </a:solidFill>
              </a:rPr>
              <a:t>22,02%</a:t>
            </a:r>
            <a:endParaRPr lang="pt-PT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6" y="330887"/>
            <a:ext cx="7515394" cy="100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5230941"/>
            <a:ext cx="7323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chemeClr val="bg1">
                    <a:lumMod val="50000"/>
                  </a:schemeClr>
                </a:solidFill>
              </a:rPr>
              <a:t>A interpretação de uma </a:t>
            </a:r>
            <a:r>
              <a:rPr lang="pt-PT" sz="3600" b="1" dirty="0" smtClean="0">
                <a:solidFill>
                  <a:schemeClr val="bg1">
                    <a:lumMod val="50000"/>
                  </a:schemeClr>
                </a:solidFill>
              </a:rPr>
              <a:t>percentagem</a:t>
            </a:r>
            <a:endParaRPr lang="pt-P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http://thumbs.dreamstime.com/z/browse-ipv6-grey-mouse-21137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7601"/>
            <a:ext cx="3908888" cy="28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1024613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74" y="-132391"/>
            <a:ext cx="11329446" cy="63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5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374" y="-746256"/>
            <a:ext cx="12291069" cy="69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092280" y="2636912"/>
            <a:ext cx="1512168" cy="100811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1918573"/>
            <a:ext cx="202151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Sábado, 7 de Maio:</a:t>
            </a:r>
          </a:p>
          <a:p>
            <a:pPr algn="ctr"/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25,1%</a:t>
            </a:r>
            <a:endParaRPr lang="pt-PT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Pv6  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885475" cy="58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3995936" y="2996952"/>
            <a:ext cx="864096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2843808" y="4509120"/>
            <a:ext cx="1152128" cy="144016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2843808" y="620688"/>
            <a:ext cx="1152128" cy="936104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3059832" y="1700808"/>
            <a:ext cx="936104" cy="100811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 rot="19484057">
            <a:off x="508002" y="855357"/>
            <a:ext cx="178619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4000" b="1" dirty="0" err="1" smtClean="0">
                <a:solidFill>
                  <a:schemeClr val="accent3">
                    <a:lumMod val="50000"/>
                  </a:schemeClr>
                </a:solidFill>
              </a:rPr>
              <a:t>Akamai</a:t>
            </a:r>
            <a:endParaRPr lang="pt-PT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17412" name="Picture 4" descr="IPv6  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39" y="116632"/>
            <a:ext cx="3912369" cy="61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355976" y="404664"/>
            <a:ext cx="864096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195736" y="476672"/>
            <a:ext cx="1008112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2051720" y="1124744"/>
            <a:ext cx="1368152" cy="72008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195736" y="2060848"/>
            <a:ext cx="864096" cy="100811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2339752" y="3861048"/>
            <a:ext cx="720080" cy="86409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2195736" y="5445224"/>
            <a:ext cx="864096" cy="57606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4139952" y="5157192"/>
            <a:ext cx="1080120" cy="79208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3131840" y="3501008"/>
            <a:ext cx="1080120" cy="86409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 rot="19484057">
            <a:off x="508002" y="855357"/>
            <a:ext cx="178619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4000" b="1" dirty="0" err="1" smtClean="0">
                <a:solidFill>
                  <a:schemeClr val="accent3">
                    <a:lumMod val="50000"/>
                  </a:schemeClr>
                </a:solidFill>
              </a:rPr>
              <a:t>Akamai</a:t>
            </a:r>
            <a:endParaRPr lang="pt-PT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6"/>
          <p:cNvSpPr>
            <a:spLocks noChangeShapeType="1"/>
          </p:cNvSpPr>
          <p:nvPr/>
        </p:nvSpPr>
        <p:spPr bwMode="auto">
          <a:xfrm flipH="1" flipV="1">
            <a:off x="7714285" y="1684482"/>
            <a:ext cx="602128" cy="320678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H="1">
            <a:off x="7652059" y="4451350"/>
            <a:ext cx="664355" cy="34828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172400" y="633413"/>
            <a:ext cx="863206" cy="50641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5580112" y="2924944"/>
            <a:ext cx="2445135" cy="12033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0677" y="188913"/>
            <a:ext cx="75596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Transição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IPv4-IPv6: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Configuração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referência</a:t>
            </a:r>
            <a:endParaRPr lang="pt-PT" altLang="pt-PT" sz="2500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2474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3"/>
          <p:cNvSpPr>
            <a:spLocks noChangeAspect="1" noChangeArrowheads="1" noTextEdit="1"/>
          </p:cNvSpPr>
          <p:nvPr/>
        </p:nvSpPr>
        <p:spPr bwMode="auto">
          <a:xfrm>
            <a:off x="179388" y="17002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5160223" y="2347117"/>
            <a:ext cx="653204" cy="34468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66775" y="2203450"/>
            <a:ext cx="1039813" cy="388938"/>
          </a:xfrm>
          <a:prstGeom prst="rect">
            <a:avLst/>
          </a:prstGeom>
          <a:noFill/>
          <a:ln w="8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5312976" y="633412"/>
            <a:ext cx="2428875" cy="1874838"/>
            <a:chOff x="3920" y="1076"/>
            <a:chExt cx="1530" cy="1181"/>
          </a:xfrm>
        </p:grpSpPr>
        <p:sp>
          <p:nvSpPr>
            <p:cNvPr id="7214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15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6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7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8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9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0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1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2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3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4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5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6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6084168" y="1196752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6300192" y="1556792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>
                <a:solidFill>
                  <a:srgbClr val="000000"/>
                </a:solidFill>
                <a:latin typeface="Verdana" pitchFamily="34" charset="0"/>
              </a:rPr>
              <a:t>IPv4</a:t>
            </a:r>
            <a:endParaRPr lang="pt-PT" altLang="pt-PT" sz="2000" dirty="0"/>
          </a:p>
        </p:txBody>
      </p:sp>
      <p:sp>
        <p:nvSpPr>
          <p:cNvPr id="7178" name="Line 46"/>
          <p:cNvSpPr>
            <a:spLocks noChangeShapeType="1"/>
          </p:cNvSpPr>
          <p:nvPr/>
        </p:nvSpPr>
        <p:spPr bwMode="auto">
          <a:xfrm>
            <a:off x="1951038" y="2254250"/>
            <a:ext cx="1970087" cy="69056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7179" name="Group 61"/>
          <p:cNvGrpSpPr>
            <a:grpSpLocks/>
          </p:cNvGrpSpPr>
          <p:nvPr/>
        </p:nvGrpSpPr>
        <p:grpSpPr bwMode="auto">
          <a:xfrm>
            <a:off x="2771800" y="2420938"/>
            <a:ext cx="2688952" cy="2161381"/>
            <a:chOff x="2182" y="1636"/>
            <a:chExt cx="1530" cy="1181"/>
          </a:xfrm>
        </p:grpSpPr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3" name="Freeform 50"/>
            <p:cNvSpPr>
              <a:spLocks/>
            </p:cNvSpPr>
            <p:nvPr/>
          </p:nvSpPr>
          <p:spPr bwMode="auto">
            <a:xfrm>
              <a:off x="2259" y="2330"/>
              <a:ext cx="89" cy="23"/>
            </a:xfrm>
            <a:custGeom>
              <a:avLst/>
              <a:gdLst>
                <a:gd name="T0" fmla="*/ 0 w 89"/>
                <a:gd name="T1" fmla="*/ 0 h 23"/>
                <a:gd name="T2" fmla="*/ 77 w 89"/>
                <a:gd name="T3" fmla="*/ 23 h 23"/>
                <a:gd name="T4" fmla="*/ 89 w 89"/>
                <a:gd name="T5" fmla="*/ 22 h 23"/>
                <a:gd name="T6" fmla="*/ 0 60000 65536"/>
                <a:gd name="T7" fmla="*/ 0 60000 65536"/>
                <a:gd name="T8" fmla="*/ 0 60000 65536"/>
                <a:gd name="T9" fmla="*/ 0 w 89"/>
                <a:gd name="T10" fmla="*/ 0 h 23"/>
                <a:gd name="T11" fmla="*/ 89 w 8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23">
                  <a:moveTo>
                    <a:pt x="0" y="0"/>
                  </a:moveTo>
                  <a:cubicBezTo>
                    <a:pt x="23" y="15"/>
                    <a:pt x="50" y="23"/>
                    <a:pt x="77" y="23"/>
                  </a:cubicBezTo>
                  <a:cubicBezTo>
                    <a:pt x="81" y="23"/>
                    <a:pt x="85" y="22"/>
                    <a:pt x="89" y="22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4" name="Freeform 51"/>
            <p:cNvSpPr>
              <a:spLocks/>
            </p:cNvSpPr>
            <p:nvPr/>
          </p:nvSpPr>
          <p:spPr bwMode="auto">
            <a:xfrm>
              <a:off x="2389" y="2589"/>
              <a:ext cx="39" cy="11"/>
            </a:xfrm>
            <a:custGeom>
              <a:avLst/>
              <a:gdLst>
                <a:gd name="T0" fmla="*/ 0 w 39"/>
                <a:gd name="T1" fmla="*/ 11 h 11"/>
                <a:gd name="T2" fmla="*/ 39 w 39"/>
                <a:gd name="T3" fmla="*/ 0 h 11"/>
                <a:gd name="T4" fmla="*/ 0 60000 65536"/>
                <a:gd name="T5" fmla="*/ 0 60000 65536"/>
                <a:gd name="T6" fmla="*/ 0 w 39"/>
                <a:gd name="T7" fmla="*/ 0 h 11"/>
                <a:gd name="T8" fmla="*/ 39 w 3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1">
                  <a:moveTo>
                    <a:pt x="0" y="11"/>
                  </a:moveTo>
                  <a:cubicBezTo>
                    <a:pt x="13" y="9"/>
                    <a:pt x="26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5" name="Freeform 52"/>
            <p:cNvSpPr>
              <a:spLocks/>
            </p:cNvSpPr>
            <p:nvPr/>
          </p:nvSpPr>
          <p:spPr bwMode="auto">
            <a:xfrm>
              <a:off x="2742" y="2657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23 w 23"/>
                <a:gd name="T3" fmla="*/ 48 h 48"/>
                <a:gd name="T4" fmla="*/ 0 60000 65536"/>
                <a:gd name="T5" fmla="*/ 0 60000 65536"/>
                <a:gd name="T6" fmla="*/ 0 w 23"/>
                <a:gd name="T7" fmla="*/ 0 h 48"/>
                <a:gd name="T8" fmla="*/ 23 w 23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8">
                  <a:moveTo>
                    <a:pt x="0" y="0"/>
                  </a:moveTo>
                  <a:cubicBezTo>
                    <a:pt x="6" y="17"/>
                    <a:pt x="14" y="33"/>
                    <a:pt x="23" y="4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6" name="Freeform 53"/>
            <p:cNvSpPr>
              <a:spLocks/>
            </p:cNvSpPr>
            <p:nvPr/>
          </p:nvSpPr>
          <p:spPr bwMode="auto">
            <a:xfrm>
              <a:off x="3193" y="2585"/>
              <a:ext cx="9" cy="53"/>
            </a:xfrm>
            <a:custGeom>
              <a:avLst/>
              <a:gdLst>
                <a:gd name="T0" fmla="*/ 0 w 9"/>
                <a:gd name="T1" fmla="*/ 53 h 53"/>
                <a:gd name="T2" fmla="*/ 9 w 9"/>
                <a:gd name="T3" fmla="*/ 0 h 53"/>
                <a:gd name="T4" fmla="*/ 0 60000 65536"/>
                <a:gd name="T5" fmla="*/ 0 60000 65536"/>
                <a:gd name="T6" fmla="*/ 0 w 9"/>
                <a:gd name="T7" fmla="*/ 0 h 53"/>
                <a:gd name="T8" fmla="*/ 9 w 9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3">
                  <a:moveTo>
                    <a:pt x="0" y="53"/>
                  </a:moveTo>
                  <a:cubicBezTo>
                    <a:pt x="5" y="36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7" name="Freeform 54"/>
            <p:cNvSpPr>
              <a:spLocks/>
            </p:cNvSpPr>
            <p:nvPr/>
          </p:nvSpPr>
          <p:spPr bwMode="auto">
            <a:xfrm>
              <a:off x="3391" y="2263"/>
              <a:ext cx="116" cy="195"/>
            </a:xfrm>
            <a:custGeom>
              <a:avLst/>
              <a:gdLst>
                <a:gd name="T0" fmla="*/ 116 w 116"/>
                <a:gd name="T1" fmla="*/ 195 h 195"/>
                <a:gd name="T2" fmla="*/ 116 w 116"/>
                <a:gd name="T3" fmla="*/ 194 h 195"/>
                <a:gd name="T4" fmla="*/ 0 w 116"/>
                <a:gd name="T5" fmla="*/ 0 h 195"/>
                <a:gd name="T6" fmla="*/ 0 60000 65536"/>
                <a:gd name="T7" fmla="*/ 0 60000 65536"/>
                <a:gd name="T8" fmla="*/ 0 60000 65536"/>
                <a:gd name="T9" fmla="*/ 0 w 116"/>
                <a:gd name="T10" fmla="*/ 0 h 195"/>
                <a:gd name="T11" fmla="*/ 116 w 116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195">
                  <a:moveTo>
                    <a:pt x="116" y="195"/>
                  </a:moveTo>
                  <a:cubicBezTo>
                    <a:pt x="116" y="195"/>
                    <a:pt x="116" y="194"/>
                    <a:pt x="116" y="194"/>
                  </a:cubicBezTo>
                  <a:cubicBezTo>
                    <a:pt x="116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8" name="Freeform 55"/>
            <p:cNvSpPr>
              <a:spLocks/>
            </p:cNvSpPr>
            <p:nvPr/>
          </p:nvSpPr>
          <p:spPr bwMode="auto">
            <a:xfrm>
              <a:off x="3611" y="2055"/>
              <a:ext cx="51" cy="73"/>
            </a:xfrm>
            <a:custGeom>
              <a:avLst/>
              <a:gdLst>
                <a:gd name="T0" fmla="*/ 0 w 51"/>
                <a:gd name="T1" fmla="*/ 73 h 73"/>
                <a:gd name="T2" fmla="*/ 51 w 51"/>
                <a:gd name="T3" fmla="*/ 0 h 73"/>
                <a:gd name="T4" fmla="*/ 0 60000 65536"/>
                <a:gd name="T5" fmla="*/ 0 60000 65536"/>
                <a:gd name="T6" fmla="*/ 0 w 51"/>
                <a:gd name="T7" fmla="*/ 0 h 73"/>
                <a:gd name="T8" fmla="*/ 51 w 51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73">
                  <a:moveTo>
                    <a:pt x="0" y="73"/>
                  </a:moveTo>
                  <a:cubicBezTo>
                    <a:pt x="22" y="53"/>
                    <a:pt x="39" y="28"/>
                    <a:pt x="51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9" name="Freeform 56"/>
            <p:cNvSpPr>
              <a:spLocks/>
            </p:cNvSpPr>
            <p:nvPr/>
          </p:nvSpPr>
          <p:spPr bwMode="auto">
            <a:xfrm>
              <a:off x="3539" y="1784"/>
              <a:ext cx="2" cy="35"/>
            </a:xfrm>
            <a:custGeom>
              <a:avLst/>
              <a:gdLst>
                <a:gd name="T0" fmla="*/ 2 w 2"/>
                <a:gd name="T1" fmla="*/ 35 h 35"/>
                <a:gd name="T2" fmla="*/ 2 w 2"/>
                <a:gd name="T3" fmla="*/ 32 h 35"/>
                <a:gd name="T4" fmla="*/ 0 w 2"/>
                <a:gd name="T5" fmla="*/ 0 h 35"/>
                <a:gd name="T6" fmla="*/ 0 60000 65536"/>
                <a:gd name="T7" fmla="*/ 0 60000 65536"/>
                <a:gd name="T8" fmla="*/ 0 60000 65536"/>
                <a:gd name="T9" fmla="*/ 0 w 2"/>
                <a:gd name="T10" fmla="*/ 0 h 35"/>
                <a:gd name="T11" fmla="*/ 2 w 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5">
                  <a:moveTo>
                    <a:pt x="2" y="35"/>
                  </a:moveTo>
                  <a:cubicBezTo>
                    <a:pt x="2" y="34"/>
                    <a:pt x="2" y="33"/>
                    <a:pt x="2" y="32"/>
                  </a:cubicBezTo>
                  <a:cubicBezTo>
                    <a:pt x="2" y="21"/>
                    <a:pt x="2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Freeform 57"/>
            <p:cNvSpPr>
              <a:spLocks/>
            </p:cNvSpPr>
            <p:nvPr/>
          </p:nvSpPr>
          <p:spPr bwMode="auto">
            <a:xfrm>
              <a:off x="3212" y="170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Freeform 58"/>
            <p:cNvSpPr>
              <a:spLocks/>
            </p:cNvSpPr>
            <p:nvPr/>
          </p:nvSpPr>
          <p:spPr bwMode="auto">
            <a:xfrm>
              <a:off x="2965" y="1726"/>
              <a:ext cx="12" cy="38"/>
            </a:xfrm>
            <a:custGeom>
              <a:avLst/>
              <a:gdLst>
                <a:gd name="T0" fmla="*/ 12 w 12"/>
                <a:gd name="T1" fmla="*/ 0 h 38"/>
                <a:gd name="T2" fmla="*/ 0 w 12"/>
                <a:gd name="T3" fmla="*/ 38 h 38"/>
                <a:gd name="T4" fmla="*/ 0 60000 65536"/>
                <a:gd name="T5" fmla="*/ 0 60000 65536"/>
                <a:gd name="T6" fmla="*/ 0 w 12"/>
                <a:gd name="T7" fmla="*/ 0 h 38"/>
                <a:gd name="T8" fmla="*/ 12 w 1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8">
                  <a:moveTo>
                    <a:pt x="12" y="0"/>
                  </a:moveTo>
                  <a:cubicBezTo>
                    <a:pt x="6" y="12"/>
                    <a:pt x="2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2" name="Freeform 59"/>
            <p:cNvSpPr>
              <a:spLocks/>
            </p:cNvSpPr>
            <p:nvPr/>
          </p:nvSpPr>
          <p:spPr bwMode="auto">
            <a:xfrm>
              <a:off x="2678" y="177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7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3" name="Freeform 60"/>
            <p:cNvSpPr>
              <a:spLocks/>
            </p:cNvSpPr>
            <p:nvPr/>
          </p:nvSpPr>
          <p:spPr bwMode="auto">
            <a:xfrm>
              <a:off x="2320" y="202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80" name="Freeform 66"/>
          <p:cNvSpPr>
            <a:spLocks noEditPoints="1"/>
          </p:cNvSpPr>
          <p:nvPr/>
        </p:nvSpPr>
        <p:spPr bwMode="auto">
          <a:xfrm>
            <a:off x="2051720" y="2204864"/>
            <a:ext cx="1084262" cy="420687"/>
          </a:xfrm>
          <a:custGeom>
            <a:avLst/>
            <a:gdLst>
              <a:gd name="T0" fmla="*/ 2147483647 w 4159"/>
              <a:gd name="T1" fmla="*/ 2147483647 h 1611"/>
              <a:gd name="T2" fmla="*/ 2147483647 w 4159"/>
              <a:gd name="T3" fmla="*/ 2147483647 h 1611"/>
              <a:gd name="T4" fmla="*/ 2147483647 w 4159"/>
              <a:gd name="T5" fmla="*/ 2147483647 h 1611"/>
              <a:gd name="T6" fmla="*/ 2147483647 w 4159"/>
              <a:gd name="T7" fmla="*/ 2147483647 h 1611"/>
              <a:gd name="T8" fmla="*/ 2147483647 w 4159"/>
              <a:gd name="T9" fmla="*/ 2147483647 h 1611"/>
              <a:gd name="T10" fmla="*/ 2147483647 w 4159"/>
              <a:gd name="T11" fmla="*/ 2147483647 h 1611"/>
              <a:gd name="T12" fmla="*/ 2147483647 w 4159"/>
              <a:gd name="T13" fmla="*/ 2147483647 h 1611"/>
              <a:gd name="T14" fmla="*/ 2147483647 w 4159"/>
              <a:gd name="T15" fmla="*/ 2147483647 h 1611"/>
              <a:gd name="T16" fmla="*/ 2147483647 w 4159"/>
              <a:gd name="T17" fmla="*/ 2147483647 h 1611"/>
              <a:gd name="T18" fmla="*/ 2147483647 w 4159"/>
              <a:gd name="T19" fmla="*/ 2147483647 h 1611"/>
              <a:gd name="T20" fmla="*/ 2147483647 w 4159"/>
              <a:gd name="T21" fmla="*/ 2147483647 h 1611"/>
              <a:gd name="T22" fmla="*/ 2147483647 w 4159"/>
              <a:gd name="T23" fmla="*/ 2147483647 h 1611"/>
              <a:gd name="T24" fmla="*/ 2147483647 w 4159"/>
              <a:gd name="T25" fmla="*/ 2147483647 h 1611"/>
              <a:gd name="T26" fmla="*/ 2147483647 w 4159"/>
              <a:gd name="T27" fmla="*/ 2147483647 h 1611"/>
              <a:gd name="T28" fmla="*/ 2147483647 w 4159"/>
              <a:gd name="T29" fmla="*/ 2147483647 h 1611"/>
              <a:gd name="T30" fmla="*/ 2147483647 w 4159"/>
              <a:gd name="T31" fmla="*/ 2147483647 h 1611"/>
              <a:gd name="T32" fmla="*/ 2147483647 w 4159"/>
              <a:gd name="T33" fmla="*/ 2147483647 h 1611"/>
              <a:gd name="T34" fmla="*/ 2147483647 w 4159"/>
              <a:gd name="T35" fmla="*/ 2147483647 h 1611"/>
              <a:gd name="T36" fmla="*/ 2147483647 w 4159"/>
              <a:gd name="T37" fmla="*/ 2147483647 h 1611"/>
              <a:gd name="T38" fmla="*/ 2147483647 w 4159"/>
              <a:gd name="T39" fmla="*/ 2147483647 h 1611"/>
              <a:gd name="T40" fmla="*/ 2147483647 w 4159"/>
              <a:gd name="T41" fmla="*/ 2147483647 h 1611"/>
              <a:gd name="T42" fmla="*/ 2147483647 w 4159"/>
              <a:gd name="T43" fmla="*/ 2147483647 h 1611"/>
              <a:gd name="T44" fmla="*/ 2147483647 w 4159"/>
              <a:gd name="T45" fmla="*/ 2147483647 h 1611"/>
              <a:gd name="T46" fmla="*/ 2147483647 w 4159"/>
              <a:gd name="T47" fmla="*/ 2147483647 h 1611"/>
              <a:gd name="T48" fmla="*/ 2147483647 w 4159"/>
              <a:gd name="T49" fmla="*/ 2147483647 h 1611"/>
              <a:gd name="T50" fmla="*/ 2147483647 w 4159"/>
              <a:gd name="T51" fmla="*/ 2147483647 h 1611"/>
              <a:gd name="T52" fmla="*/ 2147483647 w 4159"/>
              <a:gd name="T53" fmla="*/ 2147483647 h 1611"/>
              <a:gd name="T54" fmla="*/ 2147483647 w 4159"/>
              <a:gd name="T55" fmla="*/ 2147483647 h 1611"/>
              <a:gd name="T56" fmla="*/ 2147483647 w 4159"/>
              <a:gd name="T57" fmla="*/ 2147483647 h 1611"/>
              <a:gd name="T58" fmla="*/ 2147483647 w 4159"/>
              <a:gd name="T59" fmla="*/ 2147483647 h 1611"/>
              <a:gd name="T60" fmla="*/ 2147483647 w 4159"/>
              <a:gd name="T61" fmla="*/ 2147483647 h 1611"/>
              <a:gd name="T62" fmla="*/ 2147483647 w 4159"/>
              <a:gd name="T63" fmla="*/ 2147483647 h 1611"/>
              <a:gd name="T64" fmla="*/ 2147483647 w 4159"/>
              <a:gd name="T65" fmla="*/ 0 h 1611"/>
              <a:gd name="T66" fmla="*/ 2147483647 w 4159"/>
              <a:gd name="T67" fmla="*/ 2147483647 h 1611"/>
              <a:gd name="T68" fmla="*/ 2147483647 w 4159"/>
              <a:gd name="T69" fmla="*/ 2147483647 h 16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611"/>
              <a:gd name="T107" fmla="*/ 4159 w 4159"/>
              <a:gd name="T108" fmla="*/ 1611 h 16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611">
                <a:moveTo>
                  <a:pt x="325" y="133"/>
                </a:moveTo>
                <a:lnTo>
                  <a:pt x="513" y="202"/>
                </a:lnTo>
                <a:cubicBezTo>
                  <a:pt x="531" y="208"/>
                  <a:pt x="539" y="227"/>
                  <a:pt x="533" y="244"/>
                </a:cubicBezTo>
                <a:cubicBezTo>
                  <a:pt x="527" y="262"/>
                  <a:pt x="508" y="271"/>
                  <a:pt x="490" y="264"/>
                </a:cubicBezTo>
                <a:lnTo>
                  <a:pt x="302" y="196"/>
                </a:lnTo>
                <a:cubicBezTo>
                  <a:pt x="285" y="190"/>
                  <a:pt x="276" y="171"/>
                  <a:pt x="282" y="153"/>
                </a:cubicBezTo>
                <a:cubicBezTo>
                  <a:pt x="289" y="136"/>
                  <a:pt x="308" y="127"/>
                  <a:pt x="325" y="133"/>
                </a:cubicBezTo>
                <a:close/>
                <a:moveTo>
                  <a:pt x="764" y="293"/>
                </a:moveTo>
                <a:lnTo>
                  <a:pt x="952" y="361"/>
                </a:lnTo>
                <a:cubicBezTo>
                  <a:pt x="969" y="367"/>
                  <a:pt x="978" y="386"/>
                  <a:pt x="972" y="403"/>
                </a:cubicBezTo>
                <a:cubicBezTo>
                  <a:pt x="966" y="421"/>
                  <a:pt x="946" y="430"/>
                  <a:pt x="929" y="423"/>
                </a:cubicBezTo>
                <a:lnTo>
                  <a:pt x="741" y="355"/>
                </a:lnTo>
                <a:cubicBezTo>
                  <a:pt x="724" y="349"/>
                  <a:pt x="715" y="330"/>
                  <a:pt x="721" y="313"/>
                </a:cubicBezTo>
                <a:cubicBezTo>
                  <a:pt x="727" y="295"/>
                  <a:pt x="747" y="286"/>
                  <a:pt x="764" y="293"/>
                </a:cubicBezTo>
                <a:close/>
                <a:moveTo>
                  <a:pt x="1203" y="452"/>
                </a:moveTo>
                <a:lnTo>
                  <a:pt x="1391" y="520"/>
                </a:lnTo>
                <a:cubicBezTo>
                  <a:pt x="1408" y="526"/>
                  <a:pt x="1417" y="545"/>
                  <a:pt x="1411" y="563"/>
                </a:cubicBezTo>
                <a:cubicBezTo>
                  <a:pt x="1404" y="580"/>
                  <a:pt x="1385" y="589"/>
                  <a:pt x="1368" y="583"/>
                </a:cubicBezTo>
                <a:lnTo>
                  <a:pt x="1180" y="514"/>
                </a:lnTo>
                <a:cubicBezTo>
                  <a:pt x="1163" y="508"/>
                  <a:pt x="1154" y="489"/>
                  <a:pt x="1160" y="472"/>
                </a:cubicBezTo>
                <a:cubicBezTo>
                  <a:pt x="1166" y="454"/>
                  <a:pt x="1185" y="445"/>
                  <a:pt x="1203" y="452"/>
                </a:cubicBezTo>
                <a:close/>
                <a:moveTo>
                  <a:pt x="1641" y="611"/>
                </a:moveTo>
                <a:lnTo>
                  <a:pt x="1829" y="679"/>
                </a:lnTo>
                <a:cubicBezTo>
                  <a:pt x="1847" y="685"/>
                  <a:pt x="1856" y="704"/>
                  <a:pt x="1849" y="722"/>
                </a:cubicBezTo>
                <a:cubicBezTo>
                  <a:pt x="1843" y="739"/>
                  <a:pt x="1824" y="748"/>
                  <a:pt x="1807" y="742"/>
                </a:cubicBezTo>
                <a:lnTo>
                  <a:pt x="1619" y="674"/>
                </a:lnTo>
                <a:cubicBezTo>
                  <a:pt x="1601" y="667"/>
                  <a:pt x="1592" y="648"/>
                  <a:pt x="1599" y="631"/>
                </a:cubicBezTo>
                <a:cubicBezTo>
                  <a:pt x="1605" y="614"/>
                  <a:pt x="1624" y="605"/>
                  <a:pt x="1641" y="611"/>
                </a:cubicBezTo>
                <a:close/>
                <a:moveTo>
                  <a:pt x="2080" y="770"/>
                </a:moveTo>
                <a:lnTo>
                  <a:pt x="2268" y="838"/>
                </a:lnTo>
                <a:cubicBezTo>
                  <a:pt x="2285" y="844"/>
                  <a:pt x="2294" y="864"/>
                  <a:pt x="2288" y="881"/>
                </a:cubicBezTo>
                <a:cubicBezTo>
                  <a:pt x="2282" y="898"/>
                  <a:pt x="2263" y="907"/>
                  <a:pt x="2245" y="901"/>
                </a:cubicBezTo>
                <a:lnTo>
                  <a:pt x="2057" y="833"/>
                </a:lnTo>
                <a:cubicBezTo>
                  <a:pt x="2040" y="826"/>
                  <a:pt x="2031" y="807"/>
                  <a:pt x="2037" y="790"/>
                </a:cubicBezTo>
                <a:cubicBezTo>
                  <a:pt x="2044" y="773"/>
                  <a:pt x="2063" y="764"/>
                  <a:pt x="2080" y="770"/>
                </a:cubicBezTo>
                <a:close/>
                <a:moveTo>
                  <a:pt x="2519" y="929"/>
                </a:moveTo>
                <a:lnTo>
                  <a:pt x="2707" y="997"/>
                </a:lnTo>
                <a:cubicBezTo>
                  <a:pt x="2724" y="1004"/>
                  <a:pt x="2733" y="1023"/>
                  <a:pt x="2727" y="1040"/>
                </a:cubicBezTo>
                <a:cubicBezTo>
                  <a:pt x="2720" y="1057"/>
                  <a:pt x="2701" y="1066"/>
                  <a:pt x="2684" y="1060"/>
                </a:cubicBezTo>
                <a:lnTo>
                  <a:pt x="2496" y="992"/>
                </a:lnTo>
                <a:cubicBezTo>
                  <a:pt x="2479" y="985"/>
                  <a:pt x="2470" y="966"/>
                  <a:pt x="2476" y="949"/>
                </a:cubicBezTo>
                <a:cubicBezTo>
                  <a:pt x="2482" y="932"/>
                  <a:pt x="2501" y="923"/>
                  <a:pt x="2519" y="929"/>
                </a:cubicBezTo>
                <a:close/>
                <a:moveTo>
                  <a:pt x="2957" y="1088"/>
                </a:moveTo>
                <a:lnTo>
                  <a:pt x="3145" y="1156"/>
                </a:lnTo>
                <a:cubicBezTo>
                  <a:pt x="3163" y="1163"/>
                  <a:pt x="3172" y="1182"/>
                  <a:pt x="3165" y="1199"/>
                </a:cubicBezTo>
                <a:cubicBezTo>
                  <a:pt x="3159" y="1216"/>
                  <a:pt x="3140" y="1225"/>
                  <a:pt x="3123" y="1219"/>
                </a:cubicBezTo>
                <a:lnTo>
                  <a:pt x="2935" y="1151"/>
                </a:lnTo>
                <a:cubicBezTo>
                  <a:pt x="2917" y="1145"/>
                  <a:pt x="2908" y="1125"/>
                  <a:pt x="2915" y="1108"/>
                </a:cubicBezTo>
                <a:cubicBezTo>
                  <a:pt x="2921" y="1091"/>
                  <a:pt x="2940" y="1082"/>
                  <a:pt x="2957" y="1088"/>
                </a:cubicBezTo>
                <a:close/>
                <a:moveTo>
                  <a:pt x="3396" y="1247"/>
                </a:moveTo>
                <a:lnTo>
                  <a:pt x="3584" y="1316"/>
                </a:lnTo>
                <a:cubicBezTo>
                  <a:pt x="3601" y="1322"/>
                  <a:pt x="3610" y="1341"/>
                  <a:pt x="3604" y="1358"/>
                </a:cubicBezTo>
                <a:cubicBezTo>
                  <a:pt x="3598" y="1376"/>
                  <a:pt x="3579" y="1384"/>
                  <a:pt x="3561" y="1378"/>
                </a:cubicBezTo>
                <a:lnTo>
                  <a:pt x="3373" y="1310"/>
                </a:lnTo>
                <a:cubicBezTo>
                  <a:pt x="3356" y="1304"/>
                  <a:pt x="3347" y="1285"/>
                  <a:pt x="3353" y="1267"/>
                </a:cubicBezTo>
                <a:cubicBezTo>
                  <a:pt x="3360" y="1250"/>
                  <a:pt x="3379" y="1241"/>
                  <a:pt x="3396" y="1247"/>
                </a:cubicBezTo>
                <a:close/>
                <a:moveTo>
                  <a:pt x="3835" y="1406"/>
                </a:moveTo>
                <a:lnTo>
                  <a:pt x="3857" y="1414"/>
                </a:lnTo>
                <a:cubicBezTo>
                  <a:pt x="3874" y="1421"/>
                  <a:pt x="3883" y="1440"/>
                  <a:pt x="3877" y="1457"/>
                </a:cubicBezTo>
                <a:cubicBezTo>
                  <a:pt x="3871" y="1474"/>
                  <a:pt x="3851" y="1483"/>
                  <a:pt x="3834" y="1477"/>
                </a:cubicBezTo>
                <a:lnTo>
                  <a:pt x="3812" y="1469"/>
                </a:lnTo>
                <a:cubicBezTo>
                  <a:pt x="3795" y="1463"/>
                  <a:pt x="3786" y="1444"/>
                  <a:pt x="3792" y="1426"/>
                </a:cubicBezTo>
                <a:cubicBezTo>
                  <a:pt x="3798" y="1409"/>
                  <a:pt x="3817" y="1400"/>
                  <a:pt x="3835" y="1406"/>
                </a:cubicBezTo>
                <a:close/>
                <a:moveTo>
                  <a:pt x="308" y="376"/>
                </a:moveTo>
                <a:lnTo>
                  <a:pt x="0" y="51"/>
                </a:lnTo>
                <a:lnTo>
                  <a:pt x="445" y="0"/>
                </a:lnTo>
                <a:lnTo>
                  <a:pt x="308" y="376"/>
                </a:lnTo>
                <a:close/>
                <a:moveTo>
                  <a:pt x="3851" y="1235"/>
                </a:moveTo>
                <a:lnTo>
                  <a:pt x="4159" y="1559"/>
                </a:lnTo>
                <a:lnTo>
                  <a:pt x="3715" y="1611"/>
                </a:lnTo>
                <a:lnTo>
                  <a:pt x="3851" y="1235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7181" name="Rectangle 67"/>
          <p:cNvSpPr>
            <a:spLocks noChangeArrowheads="1"/>
          </p:cNvSpPr>
          <p:nvPr/>
        </p:nvSpPr>
        <p:spPr bwMode="auto">
          <a:xfrm>
            <a:off x="2627784" y="2132856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7182" name="Rectangle 72"/>
          <p:cNvSpPr>
            <a:spLocks noChangeArrowheads="1"/>
          </p:cNvSpPr>
          <p:nvPr/>
        </p:nvSpPr>
        <p:spPr bwMode="auto">
          <a:xfrm>
            <a:off x="338138" y="4451350"/>
            <a:ext cx="7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/>
          </a:p>
        </p:txBody>
      </p:sp>
      <p:sp>
        <p:nvSpPr>
          <p:cNvPr id="7183" name="TextBox 94"/>
          <p:cNvSpPr txBox="1">
            <a:spLocks noChangeArrowheads="1"/>
          </p:cNvSpPr>
          <p:nvPr/>
        </p:nvSpPr>
        <p:spPr bwMode="auto">
          <a:xfrm>
            <a:off x="3419872" y="2938264"/>
            <a:ext cx="1450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pt-PT" sz="2000" b="1" dirty="0">
                <a:latin typeface="Calibri" pitchFamily="34" charset="0"/>
              </a:rPr>
              <a:t>‘</a:t>
            </a:r>
            <a:r>
              <a:rPr lang="pt-PT" altLang="ja-JP" sz="2000" b="1" dirty="0" err="1">
                <a:latin typeface="Calibri" pitchFamily="34" charset="0"/>
              </a:rPr>
              <a:t>Backbones</a:t>
            </a:r>
            <a:r>
              <a:rPr lang="ja-JP" altLang="pt-PT" sz="2000" b="1" dirty="0">
                <a:latin typeface="Calibri" pitchFamily="34" charset="0"/>
              </a:rPr>
              <a:t>’</a:t>
            </a:r>
            <a:endParaRPr lang="pt-PT" altLang="ja-JP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Calibri" pitchFamily="34" charset="0"/>
              </a:rPr>
              <a:t>dos </a:t>
            </a:r>
            <a:r>
              <a:rPr lang="pt-PT" altLang="pt-PT" sz="2000" b="1" dirty="0" err="1">
                <a:latin typeface="Calibri" pitchFamily="34" charset="0"/>
              </a:rPr>
              <a:t>ISPs</a:t>
            </a:r>
            <a:endParaRPr lang="pt-PT" altLang="pt-PT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Calibri" pitchFamily="34" charset="0"/>
              </a:rPr>
              <a:t>IPv4</a:t>
            </a:r>
          </a:p>
        </p:txBody>
      </p:sp>
      <p:sp>
        <p:nvSpPr>
          <p:cNvPr id="7184" name="AutoShape 3"/>
          <p:cNvSpPr>
            <a:spLocks noChangeAspect="1" noChangeArrowheads="1" noTextEdit="1"/>
          </p:cNvSpPr>
          <p:nvPr/>
        </p:nvSpPr>
        <p:spPr bwMode="auto">
          <a:xfrm>
            <a:off x="512726" y="19161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85" name="AutoShape 3"/>
          <p:cNvSpPr>
            <a:spLocks noChangeAspect="1" noChangeArrowheads="1" noTextEdit="1"/>
          </p:cNvSpPr>
          <p:nvPr/>
        </p:nvSpPr>
        <p:spPr bwMode="auto">
          <a:xfrm>
            <a:off x="611188" y="21320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3" y="3199367"/>
            <a:ext cx="273844" cy="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250825" y="1844675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95288" y="1566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IPv4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7190" name="Rectangle 78"/>
          <p:cNvSpPr>
            <a:spLocks noChangeArrowheads="1"/>
          </p:cNvSpPr>
          <p:nvPr/>
        </p:nvSpPr>
        <p:spPr bwMode="auto">
          <a:xfrm>
            <a:off x="267705" y="2133436"/>
            <a:ext cx="15853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 </a:t>
            </a: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 </a:t>
            </a:r>
            <a:endParaRPr lang="pt-PT" altLang="pt-PT" sz="1400" b="1" dirty="0"/>
          </a:p>
        </p:txBody>
      </p:sp>
      <p:sp>
        <p:nvSpPr>
          <p:cNvPr id="7191" name="AutoShape 3"/>
          <p:cNvSpPr>
            <a:spLocks noChangeAspect="1" noChangeArrowheads="1" noTextEdit="1"/>
          </p:cNvSpPr>
          <p:nvPr/>
        </p:nvSpPr>
        <p:spPr bwMode="auto">
          <a:xfrm>
            <a:off x="827088" y="2203450"/>
            <a:ext cx="8497887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2" y="3048148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99" y="329122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89" y="3579256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2" y="36512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0" y="3003192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3" y="355220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98" y="31921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Line 6"/>
          <p:cNvSpPr>
            <a:spLocks noChangeShapeType="1"/>
          </p:cNvSpPr>
          <p:nvPr/>
        </p:nvSpPr>
        <p:spPr bwMode="auto">
          <a:xfrm flipH="1" flipV="1">
            <a:off x="6535735" y="2506659"/>
            <a:ext cx="412365" cy="41828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833191"/>
            <a:ext cx="17183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400" dirty="0" smtClean="0"/>
              <a:t>Conteúdos Nacionais</a:t>
            </a:r>
            <a:endParaRPr lang="pt-PT" sz="1400" dirty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155679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1683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18854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2852936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362870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76" y="4564807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4858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328498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4060751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5417751" y="4509120"/>
            <a:ext cx="2428875" cy="1874838"/>
            <a:chOff x="3920" y="1076"/>
            <a:chExt cx="1530" cy="1181"/>
          </a:xfrm>
        </p:grpSpPr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6084168" y="501228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96" name="Rectangle 42"/>
          <p:cNvSpPr>
            <a:spLocks noChangeArrowheads="1"/>
          </p:cNvSpPr>
          <p:nvPr/>
        </p:nvSpPr>
        <p:spPr bwMode="auto">
          <a:xfrm>
            <a:off x="6372200" y="5412581"/>
            <a:ext cx="605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 smtClean="0">
                <a:solidFill>
                  <a:srgbClr val="000000"/>
                </a:solidFill>
                <a:latin typeface="Verdana" pitchFamily="34" charset="0"/>
              </a:rPr>
              <a:t>IPv6</a:t>
            </a:r>
            <a:endParaRPr lang="pt-PT" altLang="pt-PT" sz="20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7990642" y="5096217"/>
            <a:ext cx="118987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IPv6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2987824" y="972017"/>
            <a:ext cx="10182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3200" b="1" dirty="0" smtClean="0"/>
              <a:t>2008</a:t>
            </a:r>
            <a:endParaRPr lang="pt-PT" sz="3200" b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7956376" y="611396"/>
            <a:ext cx="1069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IPv4/IPv6</a:t>
            </a:r>
            <a:endParaRPr lang="pt-PT" dirty="0"/>
          </a:p>
        </p:txBody>
      </p:sp>
      <p:sp>
        <p:nvSpPr>
          <p:cNvPr id="102" name="CaixaDeTexto 101"/>
          <p:cNvSpPr txBox="1"/>
          <p:nvPr/>
        </p:nvSpPr>
        <p:spPr>
          <a:xfrm>
            <a:off x="7478233" y="3738518"/>
            <a:ext cx="55015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IPv4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146583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6"/>
          <p:cNvSpPr>
            <a:spLocks noChangeShapeType="1"/>
          </p:cNvSpPr>
          <p:nvPr/>
        </p:nvSpPr>
        <p:spPr bwMode="auto">
          <a:xfrm flipH="1" flipV="1">
            <a:off x="7714285" y="1684482"/>
            <a:ext cx="602128" cy="320678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0" name="Line 45"/>
          <p:cNvSpPr>
            <a:spLocks noChangeShapeType="1"/>
          </p:cNvSpPr>
          <p:nvPr/>
        </p:nvSpPr>
        <p:spPr bwMode="auto">
          <a:xfrm flipV="1">
            <a:off x="1951039" y="3568428"/>
            <a:ext cx="940270" cy="1297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H="1">
            <a:off x="7652059" y="4451350"/>
            <a:ext cx="664355" cy="34828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172400" y="633413"/>
            <a:ext cx="863206" cy="50641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IPv4</a:t>
            </a:r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5580112" y="2924944"/>
            <a:ext cx="2445135" cy="12033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0677" y="188913"/>
            <a:ext cx="75596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Transição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IPv4-IPv6: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Configuração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referência</a:t>
            </a:r>
            <a:endParaRPr lang="pt-PT" altLang="pt-PT" sz="2500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2474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3"/>
          <p:cNvSpPr>
            <a:spLocks noChangeAspect="1" noChangeArrowheads="1" noTextEdit="1"/>
          </p:cNvSpPr>
          <p:nvPr/>
        </p:nvSpPr>
        <p:spPr bwMode="auto">
          <a:xfrm>
            <a:off x="179388" y="17002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5160223" y="2347117"/>
            <a:ext cx="653204" cy="34468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66775" y="2203450"/>
            <a:ext cx="1039813" cy="388938"/>
          </a:xfrm>
          <a:prstGeom prst="rect">
            <a:avLst/>
          </a:prstGeom>
          <a:noFill/>
          <a:ln w="8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5312976" y="633412"/>
            <a:ext cx="2428875" cy="1874838"/>
            <a:chOff x="3920" y="1076"/>
            <a:chExt cx="1530" cy="1181"/>
          </a:xfrm>
        </p:grpSpPr>
        <p:sp>
          <p:nvSpPr>
            <p:cNvPr id="7214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15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6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7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8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9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0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1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2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3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4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5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6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6084168" y="1196752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6300192" y="1556792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>
                <a:solidFill>
                  <a:srgbClr val="000000"/>
                </a:solidFill>
                <a:latin typeface="Verdana" pitchFamily="34" charset="0"/>
              </a:rPr>
              <a:t>IPv4</a:t>
            </a:r>
            <a:endParaRPr lang="pt-PT" altLang="pt-PT" sz="2000" dirty="0"/>
          </a:p>
        </p:txBody>
      </p:sp>
      <p:sp>
        <p:nvSpPr>
          <p:cNvPr id="7178" name="Line 46"/>
          <p:cNvSpPr>
            <a:spLocks noChangeShapeType="1"/>
          </p:cNvSpPr>
          <p:nvPr/>
        </p:nvSpPr>
        <p:spPr bwMode="auto">
          <a:xfrm>
            <a:off x="1951038" y="2254250"/>
            <a:ext cx="1970087" cy="69056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7179" name="Group 61"/>
          <p:cNvGrpSpPr>
            <a:grpSpLocks/>
          </p:cNvGrpSpPr>
          <p:nvPr/>
        </p:nvGrpSpPr>
        <p:grpSpPr bwMode="auto">
          <a:xfrm>
            <a:off x="2771800" y="2420938"/>
            <a:ext cx="2688952" cy="2161381"/>
            <a:chOff x="2182" y="1636"/>
            <a:chExt cx="1530" cy="1181"/>
          </a:xfrm>
        </p:grpSpPr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3" name="Freeform 50"/>
            <p:cNvSpPr>
              <a:spLocks/>
            </p:cNvSpPr>
            <p:nvPr/>
          </p:nvSpPr>
          <p:spPr bwMode="auto">
            <a:xfrm>
              <a:off x="2259" y="2330"/>
              <a:ext cx="89" cy="23"/>
            </a:xfrm>
            <a:custGeom>
              <a:avLst/>
              <a:gdLst>
                <a:gd name="T0" fmla="*/ 0 w 89"/>
                <a:gd name="T1" fmla="*/ 0 h 23"/>
                <a:gd name="T2" fmla="*/ 77 w 89"/>
                <a:gd name="T3" fmla="*/ 23 h 23"/>
                <a:gd name="T4" fmla="*/ 89 w 89"/>
                <a:gd name="T5" fmla="*/ 22 h 23"/>
                <a:gd name="T6" fmla="*/ 0 60000 65536"/>
                <a:gd name="T7" fmla="*/ 0 60000 65536"/>
                <a:gd name="T8" fmla="*/ 0 60000 65536"/>
                <a:gd name="T9" fmla="*/ 0 w 89"/>
                <a:gd name="T10" fmla="*/ 0 h 23"/>
                <a:gd name="T11" fmla="*/ 89 w 8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23">
                  <a:moveTo>
                    <a:pt x="0" y="0"/>
                  </a:moveTo>
                  <a:cubicBezTo>
                    <a:pt x="23" y="15"/>
                    <a:pt x="50" y="23"/>
                    <a:pt x="77" y="23"/>
                  </a:cubicBezTo>
                  <a:cubicBezTo>
                    <a:pt x="81" y="23"/>
                    <a:pt x="85" y="22"/>
                    <a:pt x="89" y="22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4" name="Freeform 51"/>
            <p:cNvSpPr>
              <a:spLocks/>
            </p:cNvSpPr>
            <p:nvPr/>
          </p:nvSpPr>
          <p:spPr bwMode="auto">
            <a:xfrm>
              <a:off x="2389" y="2589"/>
              <a:ext cx="39" cy="11"/>
            </a:xfrm>
            <a:custGeom>
              <a:avLst/>
              <a:gdLst>
                <a:gd name="T0" fmla="*/ 0 w 39"/>
                <a:gd name="T1" fmla="*/ 11 h 11"/>
                <a:gd name="T2" fmla="*/ 39 w 39"/>
                <a:gd name="T3" fmla="*/ 0 h 11"/>
                <a:gd name="T4" fmla="*/ 0 60000 65536"/>
                <a:gd name="T5" fmla="*/ 0 60000 65536"/>
                <a:gd name="T6" fmla="*/ 0 w 39"/>
                <a:gd name="T7" fmla="*/ 0 h 11"/>
                <a:gd name="T8" fmla="*/ 39 w 3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1">
                  <a:moveTo>
                    <a:pt x="0" y="11"/>
                  </a:moveTo>
                  <a:cubicBezTo>
                    <a:pt x="13" y="9"/>
                    <a:pt x="26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5" name="Freeform 52"/>
            <p:cNvSpPr>
              <a:spLocks/>
            </p:cNvSpPr>
            <p:nvPr/>
          </p:nvSpPr>
          <p:spPr bwMode="auto">
            <a:xfrm>
              <a:off x="2742" y="2657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23 w 23"/>
                <a:gd name="T3" fmla="*/ 48 h 48"/>
                <a:gd name="T4" fmla="*/ 0 60000 65536"/>
                <a:gd name="T5" fmla="*/ 0 60000 65536"/>
                <a:gd name="T6" fmla="*/ 0 w 23"/>
                <a:gd name="T7" fmla="*/ 0 h 48"/>
                <a:gd name="T8" fmla="*/ 23 w 23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8">
                  <a:moveTo>
                    <a:pt x="0" y="0"/>
                  </a:moveTo>
                  <a:cubicBezTo>
                    <a:pt x="6" y="17"/>
                    <a:pt x="14" y="33"/>
                    <a:pt x="23" y="4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6" name="Freeform 53"/>
            <p:cNvSpPr>
              <a:spLocks/>
            </p:cNvSpPr>
            <p:nvPr/>
          </p:nvSpPr>
          <p:spPr bwMode="auto">
            <a:xfrm>
              <a:off x="3193" y="2585"/>
              <a:ext cx="9" cy="53"/>
            </a:xfrm>
            <a:custGeom>
              <a:avLst/>
              <a:gdLst>
                <a:gd name="T0" fmla="*/ 0 w 9"/>
                <a:gd name="T1" fmla="*/ 53 h 53"/>
                <a:gd name="T2" fmla="*/ 9 w 9"/>
                <a:gd name="T3" fmla="*/ 0 h 53"/>
                <a:gd name="T4" fmla="*/ 0 60000 65536"/>
                <a:gd name="T5" fmla="*/ 0 60000 65536"/>
                <a:gd name="T6" fmla="*/ 0 w 9"/>
                <a:gd name="T7" fmla="*/ 0 h 53"/>
                <a:gd name="T8" fmla="*/ 9 w 9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3">
                  <a:moveTo>
                    <a:pt x="0" y="53"/>
                  </a:moveTo>
                  <a:cubicBezTo>
                    <a:pt x="5" y="36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7" name="Freeform 54"/>
            <p:cNvSpPr>
              <a:spLocks/>
            </p:cNvSpPr>
            <p:nvPr/>
          </p:nvSpPr>
          <p:spPr bwMode="auto">
            <a:xfrm>
              <a:off x="3391" y="2263"/>
              <a:ext cx="116" cy="195"/>
            </a:xfrm>
            <a:custGeom>
              <a:avLst/>
              <a:gdLst>
                <a:gd name="T0" fmla="*/ 116 w 116"/>
                <a:gd name="T1" fmla="*/ 195 h 195"/>
                <a:gd name="T2" fmla="*/ 116 w 116"/>
                <a:gd name="T3" fmla="*/ 194 h 195"/>
                <a:gd name="T4" fmla="*/ 0 w 116"/>
                <a:gd name="T5" fmla="*/ 0 h 195"/>
                <a:gd name="T6" fmla="*/ 0 60000 65536"/>
                <a:gd name="T7" fmla="*/ 0 60000 65536"/>
                <a:gd name="T8" fmla="*/ 0 60000 65536"/>
                <a:gd name="T9" fmla="*/ 0 w 116"/>
                <a:gd name="T10" fmla="*/ 0 h 195"/>
                <a:gd name="T11" fmla="*/ 116 w 116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195">
                  <a:moveTo>
                    <a:pt x="116" y="195"/>
                  </a:moveTo>
                  <a:cubicBezTo>
                    <a:pt x="116" y="195"/>
                    <a:pt x="116" y="194"/>
                    <a:pt x="116" y="194"/>
                  </a:cubicBezTo>
                  <a:cubicBezTo>
                    <a:pt x="116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8" name="Freeform 55"/>
            <p:cNvSpPr>
              <a:spLocks/>
            </p:cNvSpPr>
            <p:nvPr/>
          </p:nvSpPr>
          <p:spPr bwMode="auto">
            <a:xfrm>
              <a:off x="3611" y="2055"/>
              <a:ext cx="51" cy="73"/>
            </a:xfrm>
            <a:custGeom>
              <a:avLst/>
              <a:gdLst>
                <a:gd name="T0" fmla="*/ 0 w 51"/>
                <a:gd name="T1" fmla="*/ 73 h 73"/>
                <a:gd name="T2" fmla="*/ 51 w 51"/>
                <a:gd name="T3" fmla="*/ 0 h 73"/>
                <a:gd name="T4" fmla="*/ 0 60000 65536"/>
                <a:gd name="T5" fmla="*/ 0 60000 65536"/>
                <a:gd name="T6" fmla="*/ 0 w 51"/>
                <a:gd name="T7" fmla="*/ 0 h 73"/>
                <a:gd name="T8" fmla="*/ 51 w 51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73">
                  <a:moveTo>
                    <a:pt x="0" y="73"/>
                  </a:moveTo>
                  <a:cubicBezTo>
                    <a:pt x="22" y="53"/>
                    <a:pt x="39" y="28"/>
                    <a:pt x="51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9" name="Freeform 56"/>
            <p:cNvSpPr>
              <a:spLocks/>
            </p:cNvSpPr>
            <p:nvPr/>
          </p:nvSpPr>
          <p:spPr bwMode="auto">
            <a:xfrm>
              <a:off x="3539" y="1784"/>
              <a:ext cx="2" cy="35"/>
            </a:xfrm>
            <a:custGeom>
              <a:avLst/>
              <a:gdLst>
                <a:gd name="T0" fmla="*/ 2 w 2"/>
                <a:gd name="T1" fmla="*/ 35 h 35"/>
                <a:gd name="T2" fmla="*/ 2 w 2"/>
                <a:gd name="T3" fmla="*/ 32 h 35"/>
                <a:gd name="T4" fmla="*/ 0 w 2"/>
                <a:gd name="T5" fmla="*/ 0 h 35"/>
                <a:gd name="T6" fmla="*/ 0 60000 65536"/>
                <a:gd name="T7" fmla="*/ 0 60000 65536"/>
                <a:gd name="T8" fmla="*/ 0 60000 65536"/>
                <a:gd name="T9" fmla="*/ 0 w 2"/>
                <a:gd name="T10" fmla="*/ 0 h 35"/>
                <a:gd name="T11" fmla="*/ 2 w 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5">
                  <a:moveTo>
                    <a:pt x="2" y="35"/>
                  </a:moveTo>
                  <a:cubicBezTo>
                    <a:pt x="2" y="34"/>
                    <a:pt x="2" y="33"/>
                    <a:pt x="2" y="32"/>
                  </a:cubicBezTo>
                  <a:cubicBezTo>
                    <a:pt x="2" y="21"/>
                    <a:pt x="2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Freeform 57"/>
            <p:cNvSpPr>
              <a:spLocks/>
            </p:cNvSpPr>
            <p:nvPr/>
          </p:nvSpPr>
          <p:spPr bwMode="auto">
            <a:xfrm>
              <a:off x="3212" y="170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Freeform 58"/>
            <p:cNvSpPr>
              <a:spLocks/>
            </p:cNvSpPr>
            <p:nvPr/>
          </p:nvSpPr>
          <p:spPr bwMode="auto">
            <a:xfrm>
              <a:off x="2965" y="1726"/>
              <a:ext cx="12" cy="38"/>
            </a:xfrm>
            <a:custGeom>
              <a:avLst/>
              <a:gdLst>
                <a:gd name="T0" fmla="*/ 12 w 12"/>
                <a:gd name="T1" fmla="*/ 0 h 38"/>
                <a:gd name="T2" fmla="*/ 0 w 12"/>
                <a:gd name="T3" fmla="*/ 38 h 38"/>
                <a:gd name="T4" fmla="*/ 0 60000 65536"/>
                <a:gd name="T5" fmla="*/ 0 60000 65536"/>
                <a:gd name="T6" fmla="*/ 0 w 12"/>
                <a:gd name="T7" fmla="*/ 0 h 38"/>
                <a:gd name="T8" fmla="*/ 12 w 1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8">
                  <a:moveTo>
                    <a:pt x="12" y="0"/>
                  </a:moveTo>
                  <a:cubicBezTo>
                    <a:pt x="6" y="12"/>
                    <a:pt x="2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2" name="Freeform 59"/>
            <p:cNvSpPr>
              <a:spLocks/>
            </p:cNvSpPr>
            <p:nvPr/>
          </p:nvSpPr>
          <p:spPr bwMode="auto">
            <a:xfrm>
              <a:off x="2678" y="177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7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3" name="Freeform 60"/>
            <p:cNvSpPr>
              <a:spLocks/>
            </p:cNvSpPr>
            <p:nvPr/>
          </p:nvSpPr>
          <p:spPr bwMode="auto">
            <a:xfrm>
              <a:off x="2320" y="202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80" name="Freeform 66"/>
          <p:cNvSpPr>
            <a:spLocks noEditPoints="1"/>
          </p:cNvSpPr>
          <p:nvPr/>
        </p:nvSpPr>
        <p:spPr bwMode="auto">
          <a:xfrm>
            <a:off x="2051720" y="2204864"/>
            <a:ext cx="1084262" cy="420687"/>
          </a:xfrm>
          <a:custGeom>
            <a:avLst/>
            <a:gdLst>
              <a:gd name="T0" fmla="*/ 2147483647 w 4159"/>
              <a:gd name="T1" fmla="*/ 2147483647 h 1611"/>
              <a:gd name="T2" fmla="*/ 2147483647 w 4159"/>
              <a:gd name="T3" fmla="*/ 2147483647 h 1611"/>
              <a:gd name="T4" fmla="*/ 2147483647 w 4159"/>
              <a:gd name="T5" fmla="*/ 2147483647 h 1611"/>
              <a:gd name="T6" fmla="*/ 2147483647 w 4159"/>
              <a:gd name="T7" fmla="*/ 2147483647 h 1611"/>
              <a:gd name="T8" fmla="*/ 2147483647 w 4159"/>
              <a:gd name="T9" fmla="*/ 2147483647 h 1611"/>
              <a:gd name="T10" fmla="*/ 2147483647 w 4159"/>
              <a:gd name="T11" fmla="*/ 2147483647 h 1611"/>
              <a:gd name="T12" fmla="*/ 2147483647 w 4159"/>
              <a:gd name="T13" fmla="*/ 2147483647 h 1611"/>
              <a:gd name="T14" fmla="*/ 2147483647 w 4159"/>
              <a:gd name="T15" fmla="*/ 2147483647 h 1611"/>
              <a:gd name="T16" fmla="*/ 2147483647 w 4159"/>
              <a:gd name="T17" fmla="*/ 2147483647 h 1611"/>
              <a:gd name="T18" fmla="*/ 2147483647 w 4159"/>
              <a:gd name="T19" fmla="*/ 2147483647 h 1611"/>
              <a:gd name="T20" fmla="*/ 2147483647 w 4159"/>
              <a:gd name="T21" fmla="*/ 2147483647 h 1611"/>
              <a:gd name="T22" fmla="*/ 2147483647 w 4159"/>
              <a:gd name="T23" fmla="*/ 2147483647 h 1611"/>
              <a:gd name="T24" fmla="*/ 2147483647 w 4159"/>
              <a:gd name="T25" fmla="*/ 2147483647 h 1611"/>
              <a:gd name="T26" fmla="*/ 2147483647 w 4159"/>
              <a:gd name="T27" fmla="*/ 2147483647 h 1611"/>
              <a:gd name="T28" fmla="*/ 2147483647 w 4159"/>
              <a:gd name="T29" fmla="*/ 2147483647 h 1611"/>
              <a:gd name="T30" fmla="*/ 2147483647 w 4159"/>
              <a:gd name="T31" fmla="*/ 2147483647 h 1611"/>
              <a:gd name="T32" fmla="*/ 2147483647 w 4159"/>
              <a:gd name="T33" fmla="*/ 2147483647 h 1611"/>
              <a:gd name="T34" fmla="*/ 2147483647 w 4159"/>
              <a:gd name="T35" fmla="*/ 2147483647 h 1611"/>
              <a:gd name="T36" fmla="*/ 2147483647 w 4159"/>
              <a:gd name="T37" fmla="*/ 2147483647 h 1611"/>
              <a:gd name="T38" fmla="*/ 2147483647 w 4159"/>
              <a:gd name="T39" fmla="*/ 2147483647 h 1611"/>
              <a:gd name="T40" fmla="*/ 2147483647 w 4159"/>
              <a:gd name="T41" fmla="*/ 2147483647 h 1611"/>
              <a:gd name="T42" fmla="*/ 2147483647 w 4159"/>
              <a:gd name="T43" fmla="*/ 2147483647 h 1611"/>
              <a:gd name="T44" fmla="*/ 2147483647 w 4159"/>
              <a:gd name="T45" fmla="*/ 2147483647 h 1611"/>
              <a:gd name="T46" fmla="*/ 2147483647 w 4159"/>
              <a:gd name="T47" fmla="*/ 2147483647 h 1611"/>
              <a:gd name="T48" fmla="*/ 2147483647 w 4159"/>
              <a:gd name="T49" fmla="*/ 2147483647 h 1611"/>
              <a:gd name="T50" fmla="*/ 2147483647 w 4159"/>
              <a:gd name="T51" fmla="*/ 2147483647 h 1611"/>
              <a:gd name="T52" fmla="*/ 2147483647 w 4159"/>
              <a:gd name="T53" fmla="*/ 2147483647 h 1611"/>
              <a:gd name="T54" fmla="*/ 2147483647 w 4159"/>
              <a:gd name="T55" fmla="*/ 2147483647 h 1611"/>
              <a:gd name="T56" fmla="*/ 2147483647 w 4159"/>
              <a:gd name="T57" fmla="*/ 2147483647 h 1611"/>
              <a:gd name="T58" fmla="*/ 2147483647 w 4159"/>
              <a:gd name="T59" fmla="*/ 2147483647 h 1611"/>
              <a:gd name="T60" fmla="*/ 2147483647 w 4159"/>
              <a:gd name="T61" fmla="*/ 2147483647 h 1611"/>
              <a:gd name="T62" fmla="*/ 2147483647 w 4159"/>
              <a:gd name="T63" fmla="*/ 2147483647 h 1611"/>
              <a:gd name="T64" fmla="*/ 2147483647 w 4159"/>
              <a:gd name="T65" fmla="*/ 0 h 1611"/>
              <a:gd name="T66" fmla="*/ 2147483647 w 4159"/>
              <a:gd name="T67" fmla="*/ 2147483647 h 1611"/>
              <a:gd name="T68" fmla="*/ 2147483647 w 4159"/>
              <a:gd name="T69" fmla="*/ 2147483647 h 16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611"/>
              <a:gd name="T107" fmla="*/ 4159 w 4159"/>
              <a:gd name="T108" fmla="*/ 1611 h 16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611">
                <a:moveTo>
                  <a:pt x="325" y="133"/>
                </a:moveTo>
                <a:lnTo>
                  <a:pt x="513" y="202"/>
                </a:lnTo>
                <a:cubicBezTo>
                  <a:pt x="531" y="208"/>
                  <a:pt x="539" y="227"/>
                  <a:pt x="533" y="244"/>
                </a:cubicBezTo>
                <a:cubicBezTo>
                  <a:pt x="527" y="262"/>
                  <a:pt x="508" y="271"/>
                  <a:pt x="490" y="264"/>
                </a:cubicBezTo>
                <a:lnTo>
                  <a:pt x="302" y="196"/>
                </a:lnTo>
                <a:cubicBezTo>
                  <a:pt x="285" y="190"/>
                  <a:pt x="276" y="171"/>
                  <a:pt x="282" y="153"/>
                </a:cubicBezTo>
                <a:cubicBezTo>
                  <a:pt x="289" y="136"/>
                  <a:pt x="308" y="127"/>
                  <a:pt x="325" y="133"/>
                </a:cubicBezTo>
                <a:close/>
                <a:moveTo>
                  <a:pt x="764" y="293"/>
                </a:moveTo>
                <a:lnTo>
                  <a:pt x="952" y="361"/>
                </a:lnTo>
                <a:cubicBezTo>
                  <a:pt x="969" y="367"/>
                  <a:pt x="978" y="386"/>
                  <a:pt x="972" y="403"/>
                </a:cubicBezTo>
                <a:cubicBezTo>
                  <a:pt x="966" y="421"/>
                  <a:pt x="946" y="430"/>
                  <a:pt x="929" y="423"/>
                </a:cubicBezTo>
                <a:lnTo>
                  <a:pt x="741" y="355"/>
                </a:lnTo>
                <a:cubicBezTo>
                  <a:pt x="724" y="349"/>
                  <a:pt x="715" y="330"/>
                  <a:pt x="721" y="313"/>
                </a:cubicBezTo>
                <a:cubicBezTo>
                  <a:pt x="727" y="295"/>
                  <a:pt x="747" y="286"/>
                  <a:pt x="764" y="293"/>
                </a:cubicBezTo>
                <a:close/>
                <a:moveTo>
                  <a:pt x="1203" y="452"/>
                </a:moveTo>
                <a:lnTo>
                  <a:pt x="1391" y="520"/>
                </a:lnTo>
                <a:cubicBezTo>
                  <a:pt x="1408" y="526"/>
                  <a:pt x="1417" y="545"/>
                  <a:pt x="1411" y="563"/>
                </a:cubicBezTo>
                <a:cubicBezTo>
                  <a:pt x="1404" y="580"/>
                  <a:pt x="1385" y="589"/>
                  <a:pt x="1368" y="583"/>
                </a:cubicBezTo>
                <a:lnTo>
                  <a:pt x="1180" y="514"/>
                </a:lnTo>
                <a:cubicBezTo>
                  <a:pt x="1163" y="508"/>
                  <a:pt x="1154" y="489"/>
                  <a:pt x="1160" y="472"/>
                </a:cubicBezTo>
                <a:cubicBezTo>
                  <a:pt x="1166" y="454"/>
                  <a:pt x="1185" y="445"/>
                  <a:pt x="1203" y="452"/>
                </a:cubicBezTo>
                <a:close/>
                <a:moveTo>
                  <a:pt x="1641" y="611"/>
                </a:moveTo>
                <a:lnTo>
                  <a:pt x="1829" y="679"/>
                </a:lnTo>
                <a:cubicBezTo>
                  <a:pt x="1847" y="685"/>
                  <a:pt x="1856" y="704"/>
                  <a:pt x="1849" y="722"/>
                </a:cubicBezTo>
                <a:cubicBezTo>
                  <a:pt x="1843" y="739"/>
                  <a:pt x="1824" y="748"/>
                  <a:pt x="1807" y="742"/>
                </a:cubicBezTo>
                <a:lnTo>
                  <a:pt x="1619" y="674"/>
                </a:lnTo>
                <a:cubicBezTo>
                  <a:pt x="1601" y="667"/>
                  <a:pt x="1592" y="648"/>
                  <a:pt x="1599" y="631"/>
                </a:cubicBezTo>
                <a:cubicBezTo>
                  <a:pt x="1605" y="614"/>
                  <a:pt x="1624" y="605"/>
                  <a:pt x="1641" y="611"/>
                </a:cubicBezTo>
                <a:close/>
                <a:moveTo>
                  <a:pt x="2080" y="770"/>
                </a:moveTo>
                <a:lnTo>
                  <a:pt x="2268" y="838"/>
                </a:lnTo>
                <a:cubicBezTo>
                  <a:pt x="2285" y="844"/>
                  <a:pt x="2294" y="864"/>
                  <a:pt x="2288" y="881"/>
                </a:cubicBezTo>
                <a:cubicBezTo>
                  <a:pt x="2282" y="898"/>
                  <a:pt x="2263" y="907"/>
                  <a:pt x="2245" y="901"/>
                </a:cubicBezTo>
                <a:lnTo>
                  <a:pt x="2057" y="833"/>
                </a:lnTo>
                <a:cubicBezTo>
                  <a:pt x="2040" y="826"/>
                  <a:pt x="2031" y="807"/>
                  <a:pt x="2037" y="790"/>
                </a:cubicBezTo>
                <a:cubicBezTo>
                  <a:pt x="2044" y="773"/>
                  <a:pt x="2063" y="764"/>
                  <a:pt x="2080" y="770"/>
                </a:cubicBezTo>
                <a:close/>
                <a:moveTo>
                  <a:pt x="2519" y="929"/>
                </a:moveTo>
                <a:lnTo>
                  <a:pt x="2707" y="997"/>
                </a:lnTo>
                <a:cubicBezTo>
                  <a:pt x="2724" y="1004"/>
                  <a:pt x="2733" y="1023"/>
                  <a:pt x="2727" y="1040"/>
                </a:cubicBezTo>
                <a:cubicBezTo>
                  <a:pt x="2720" y="1057"/>
                  <a:pt x="2701" y="1066"/>
                  <a:pt x="2684" y="1060"/>
                </a:cubicBezTo>
                <a:lnTo>
                  <a:pt x="2496" y="992"/>
                </a:lnTo>
                <a:cubicBezTo>
                  <a:pt x="2479" y="985"/>
                  <a:pt x="2470" y="966"/>
                  <a:pt x="2476" y="949"/>
                </a:cubicBezTo>
                <a:cubicBezTo>
                  <a:pt x="2482" y="932"/>
                  <a:pt x="2501" y="923"/>
                  <a:pt x="2519" y="929"/>
                </a:cubicBezTo>
                <a:close/>
                <a:moveTo>
                  <a:pt x="2957" y="1088"/>
                </a:moveTo>
                <a:lnTo>
                  <a:pt x="3145" y="1156"/>
                </a:lnTo>
                <a:cubicBezTo>
                  <a:pt x="3163" y="1163"/>
                  <a:pt x="3172" y="1182"/>
                  <a:pt x="3165" y="1199"/>
                </a:cubicBezTo>
                <a:cubicBezTo>
                  <a:pt x="3159" y="1216"/>
                  <a:pt x="3140" y="1225"/>
                  <a:pt x="3123" y="1219"/>
                </a:cubicBezTo>
                <a:lnTo>
                  <a:pt x="2935" y="1151"/>
                </a:lnTo>
                <a:cubicBezTo>
                  <a:pt x="2917" y="1145"/>
                  <a:pt x="2908" y="1125"/>
                  <a:pt x="2915" y="1108"/>
                </a:cubicBezTo>
                <a:cubicBezTo>
                  <a:pt x="2921" y="1091"/>
                  <a:pt x="2940" y="1082"/>
                  <a:pt x="2957" y="1088"/>
                </a:cubicBezTo>
                <a:close/>
                <a:moveTo>
                  <a:pt x="3396" y="1247"/>
                </a:moveTo>
                <a:lnTo>
                  <a:pt x="3584" y="1316"/>
                </a:lnTo>
                <a:cubicBezTo>
                  <a:pt x="3601" y="1322"/>
                  <a:pt x="3610" y="1341"/>
                  <a:pt x="3604" y="1358"/>
                </a:cubicBezTo>
                <a:cubicBezTo>
                  <a:pt x="3598" y="1376"/>
                  <a:pt x="3579" y="1384"/>
                  <a:pt x="3561" y="1378"/>
                </a:cubicBezTo>
                <a:lnTo>
                  <a:pt x="3373" y="1310"/>
                </a:lnTo>
                <a:cubicBezTo>
                  <a:pt x="3356" y="1304"/>
                  <a:pt x="3347" y="1285"/>
                  <a:pt x="3353" y="1267"/>
                </a:cubicBezTo>
                <a:cubicBezTo>
                  <a:pt x="3360" y="1250"/>
                  <a:pt x="3379" y="1241"/>
                  <a:pt x="3396" y="1247"/>
                </a:cubicBezTo>
                <a:close/>
                <a:moveTo>
                  <a:pt x="3835" y="1406"/>
                </a:moveTo>
                <a:lnTo>
                  <a:pt x="3857" y="1414"/>
                </a:lnTo>
                <a:cubicBezTo>
                  <a:pt x="3874" y="1421"/>
                  <a:pt x="3883" y="1440"/>
                  <a:pt x="3877" y="1457"/>
                </a:cubicBezTo>
                <a:cubicBezTo>
                  <a:pt x="3871" y="1474"/>
                  <a:pt x="3851" y="1483"/>
                  <a:pt x="3834" y="1477"/>
                </a:cubicBezTo>
                <a:lnTo>
                  <a:pt x="3812" y="1469"/>
                </a:lnTo>
                <a:cubicBezTo>
                  <a:pt x="3795" y="1463"/>
                  <a:pt x="3786" y="1444"/>
                  <a:pt x="3792" y="1426"/>
                </a:cubicBezTo>
                <a:cubicBezTo>
                  <a:pt x="3798" y="1409"/>
                  <a:pt x="3817" y="1400"/>
                  <a:pt x="3835" y="1406"/>
                </a:cubicBezTo>
                <a:close/>
                <a:moveTo>
                  <a:pt x="308" y="376"/>
                </a:moveTo>
                <a:lnTo>
                  <a:pt x="0" y="51"/>
                </a:lnTo>
                <a:lnTo>
                  <a:pt x="445" y="0"/>
                </a:lnTo>
                <a:lnTo>
                  <a:pt x="308" y="376"/>
                </a:lnTo>
                <a:close/>
                <a:moveTo>
                  <a:pt x="3851" y="1235"/>
                </a:moveTo>
                <a:lnTo>
                  <a:pt x="4159" y="1559"/>
                </a:lnTo>
                <a:lnTo>
                  <a:pt x="3715" y="1611"/>
                </a:lnTo>
                <a:lnTo>
                  <a:pt x="3851" y="1235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7181" name="Rectangle 67"/>
          <p:cNvSpPr>
            <a:spLocks noChangeArrowheads="1"/>
          </p:cNvSpPr>
          <p:nvPr/>
        </p:nvSpPr>
        <p:spPr bwMode="auto">
          <a:xfrm>
            <a:off x="2627784" y="2132856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7182" name="Rectangle 72"/>
          <p:cNvSpPr>
            <a:spLocks noChangeArrowheads="1"/>
          </p:cNvSpPr>
          <p:nvPr/>
        </p:nvSpPr>
        <p:spPr bwMode="auto">
          <a:xfrm>
            <a:off x="338138" y="4451350"/>
            <a:ext cx="7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/>
          </a:p>
        </p:txBody>
      </p:sp>
      <p:sp>
        <p:nvSpPr>
          <p:cNvPr id="7183" name="TextBox 94"/>
          <p:cNvSpPr txBox="1">
            <a:spLocks noChangeArrowheads="1"/>
          </p:cNvSpPr>
          <p:nvPr/>
        </p:nvSpPr>
        <p:spPr bwMode="auto">
          <a:xfrm>
            <a:off x="3205292" y="2938264"/>
            <a:ext cx="15921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pt-PT" sz="2000" b="1" dirty="0">
                <a:latin typeface="Calibri" pitchFamily="34" charset="0"/>
              </a:rPr>
              <a:t>‘</a:t>
            </a:r>
            <a:r>
              <a:rPr lang="pt-PT" altLang="ja-JP" sz="2000" b="1" dirty="0" err="1">
                <a:latin typeface="Calibri" pitchFamily="34" charset="0"/>
              </a:rPr>
              <a:t>Backbones</a:t>
            </a:r>
            <a:r>
              <a:rPr lang="ja-JP" altLang="pt-PT" sz="2000" b="1" dirty="0">
                <a:latin typeface="Calibri" pitchFamily="34" charset="0"/>
              </a:rPr>
              <a:t>’</a:t>
            </a:r>
            <a:endParaRPr lang="pt-PT" altLang="ja-JP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Calibri" pitchFamily="34" charset="0"/>
              </a:rPr>
              <a:t>dos </a:t>
            </a:r>
            <a:r>
              <a:rPr lang="pt-PT" altLang="pt-PT" sz="2000" b="1" dirty="0" err="1">
                <a:latin typeface="Calibri" pitchFamily="34" charset="0"/>
              </a:rPr>
              <a:t>ISPs</a:t>
            </a:r>
            <a:endParaRPr lang="pt-PT" altLang="pt-PT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 smtClean="0">
                <a:latin typeface="Calibri" pitchFamily="34" charset="0"/>
              </a:rPr>
              <a:t>IPv4+IPv6</a:t>
            </a:r>
            <a:endParaRPr lang="pt-PT" altLang="pt-PT" sz="2400" b="1" dirty="0">
              <a:latin typeface="Calibri" pitchFamily="34" charset="0"/>
            </a:endParaRPr>
          </a:p>
        </p:txBody>
      </p:sp>
      <p:sp>
        <p:nvSpPr>
          <p:cNvPr id="7184" name="AutoShape 3"/>
          <p:cNvSpPr>
            <a:spLocks noChangeAspect="1" noChangeArrowheads="1" noTextEdit="1"/>
          </p:cNvSpPr>
          <p:nvPr/>
        </p:nvSpPr>
        <p:spPr bwMode="auto">
          <a:xfrm>
            <a:off x="512726" y="19161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85" name="AutoShape 3"/>
          <p:cNvSpPr>
            <a:spLocks noChangeAspect="1" noChangeArrowheads="1" noTextEdit="1"/>
          </p:cNvSpPr>
          <p:nvPr/>
        </p:nvSpPr>
        <p:spPr bwMode="auto">
          <a:xfrm>
            <a:off x="611188" y="21320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3" y="3199367"/>
            <a:ext cx="273844" cy="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250825" y="1844675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95288" y="1566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IPv4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7190" name="Rectangle 78"/>
          <p:cNvSpPr>
            <a:spLocks noChangeArrowheads="1"/>
          </p:cNvSpPr>
          <p:nvPr/>
        </p:nvSpPr>
        <p:spPr bwMode="auto">
          <a:xfrm>
            <a:off x="560214" y="1988840"/>
            <a:ext cx="987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 </a:t>
            </a:r>
            <a:endParaRPr lang="pt-PT" altLang="pt-PT" sz="1400" b="1" dirty="0"/>
          </a:p>
        </p:txBody>
      </p:sp>
      <p:sp>
        <p:nvSpPr>
          <p:cNvPr id="7191" name="AutoShape 3"/>
          <p:cNvSpPr>
            <a:spLocks noChangeAspect="1" noChangeArrowheads="1" noTextEdit="1"/>
          </p:cNvSpPr>
          <p:nvPr/>
        </p:nvSpPr>
        <p:spPr bwMode="auto">
          <a:xfrm>
            <a:off x="827088" y="2203450"/>
            <a:ext cx="8497887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2" y="3048148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Rectangle 42"/>
          <p:cNvSpPr>
            <a:spLocks noChangeArrowheads="1"/>
          </p:cNvSpPr>
          <p:nvPr/>
        </p:nvSpPr>
        <p:spPr bwMode="auto">
          <a:xfrm>
            <a:off x="2278062" y="4797152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99" y="329122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89" y="3579256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2" y="36512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0" y="3003192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3" y="355220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98" y="31921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Line 6"/>
          <p:cNvSpPr>
            <a:spLocks noChangeShapeType="1"/>
          </p:cNvSpPr>
          <p:nvPr/>
        </p:nvSpPr>
        <p:spPr bwMode="auto">
          <a:xfrm flipH="1" flipV="1">
            <a:off x="6535735" y="2506659"/>
            <a:ext cx="412365" cy="41828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833191"/>
            <a:ext cx="17183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400" dirty="0" smtClean="0"/>
              <a:t>Conteúdos Nacionais</a:t>
            </a:r>
            <a:endParaRPr lang="pt-PT" sz="1400" dirty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155679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1683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18854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2852936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362870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76" y="4564807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4858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328498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4060751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5417751" y="4509120"/>
            <a:ext cx="2428875" cy="1874838"/>
            <a:chOff x="3920" y="1076"/>
            <a:chExt cx="1530" cy="1181"/>
          </a:xfrm>
        </p:grpSpPr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6084168" y="501228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96" name="Rectangle 42"/>
          <p:cNvSpPr>
            <a:spLocks noChangeArrowheads="1"/>
          </p:cNvSpPr>
          <p:nvPr/>
        </p:nvSpPr>
        <p:spPr bwMode="auto">
          <a:xfrm>
            <a:off x="6372200" y="5412581"/>
            <a:ext cx="605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 smtClean="0">
                <a:solidFill>
                  <a:srgbClr val="000000"/>
                </a:solidFill>
                <a:latin typeface="Verdana" pitchFamily="34" charset="0"/>
              </a:rPr>
              <a:t>IPv6</a:t>
            </a:r>
            <a:endParaRPr lang="pt-PT" altLang="pt-PT" sz="20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8097255" y="5140930"/>
            <a:ext cx="939241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Google</a:t>
            </a:r>
            <a:r>
              <a:rPr lang="pt-PT" sz="1400" b="1" dirty="0" smtClean="0">
                <a:solidFill>
                  <a:srgbClr val="FF0000"/>
                </a:solidFill>
              </a:rPr>
              <a:t> </a:t>
            </a:r>
            <a:r>
              <a:rPr lang="pt-PT" sz="1400" dirty="0" err="1" smtClean="0"/>
              <a:t>Facebook</a:t>
            </a:r>
            <a:endParaRPr lang="pt-PT" sz="1400" dirty="0" smtClean="0"/>
          </a:p>
          <a:p>
            <a:pPr algn="ctr"/>
            <a:r>
              <a:rPr lang="pt-PT" sz="1400" dirty="0" err="1" smtClean="0"/>
              <a:t>Youtube</a:t>
            </a:r>
            <a:endParaRPr lang="pt-PT" sz="1400" dirty="0" smtClean="0"/>
          </a:p>
          <a:p>
            <a:pPr algn="ctr"/>
            <a:r>
              <a:rPr lang="pt-PT" sz="1400" dirty="0" smtClean="0"/>
              <a:t>Yahoo</a:t>
            </a:r>
          </a:p>
          <a:p>
            <a:pPr algn="ctr"/>
            <a:r>
              <a:rPr lang="pt-PT" sz="1400" dirty="0" err="1" smtClean="0"/>
              <a:t>Wikipidea</a:t>
            </a:r>
            <a:endParaRPr lang="pt-PT" sz="1400" dirty="0" smtClean="0"/>
          </a:p>
          <a:p>
            <a:pPr algn="ctr"/>
            <a:r>
              <a:rPr lang="pt-PT" sz="1400" dirty="0" err="1" smtClean="0"/>
              <a:t>Instagram</a:t>
            </a:r>
            <a:endParaRPr lang="pt-PT" sz="1400" dirty="0" smtClean="0"/>
          </a:p>
          <a:p>
            <a:pPr algn="ctr"/>
            <a:r>
              <a:rPr lang="pt-PT" sz="1400" dirty="0" err="1" smtClean="0"/>
              <a:t>Linkedin</a:t>
            </a:r>
            <a:endParaRPr lang="pt-PT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27784" y="972017"/>
            <a:ext cx="19768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3200" b="1" dirty="0" smtClean="0"/>
              <a:t>2011-2016</a:t>
            </a:r>
            <a:endParaRPr lang="pt-PT" sz="3200" b="1" dirty="0"/>
          </a:p>
        </p:txBody>
      </p:sp>
      <p:sp>
        <p:nvSpPr>
          <p:cNvPr id="99" name="Freeform 68"/>
          <p:cNvSpPr>
            <a:spLocks noEditPoints="1"/>
          </p:cNvSpPr>
          <p:nvPr/>
        </p:nvSpPr>
        <p:spPr bwMode="auto">
          <a:xfrm>
            <a:off x="2051720" y="3489644"/>
            <a:ext cx="687511" cy="45719"/>
          </a:xfrm>
          <a:custGeom>
            <a:avLst/>
            <a:gdLst>
              <a:gd name="T0" fmla="*/ 2147483647 w 4534"/>
              <a:gd name="T1" fmla="*/ 2147483647 h 400"/>
              <a:gd name="T2" fmla="*/ 2147483647 w 4534"/>
              <a:gd name="T3" fmla="*/ 2147483647 h 400"/>
              <a:gd name="T4" fmla="*/ 2147483647 w 4534"/>
              <a:gd name="T5" fmla="*/ 2147483647 h 400"/>
              <a:gd name="T6" fmla="*/ 2147483647 w 4534"/>
              <a:gd name="T7" fmla="*/ 2147483647 h 400"/>
              <a:gd name="T8" fmla="*/ 2147483647 w 4534"/>
              <a:gd name="T9" fmla="*/ 2147483647 h 400"/>
              <a:gd name="T10" fmla="*/ 2147483647 w 4534"/>
              <a:gd name="T11" fmla="*/ 2147483647 h 400"/>
              <a:gd name="T12" fmla="*/ 2147483647 w 4534"/>
              <a:gd name="T13" fmla="*/ 2147483647 h 400"/>
              <a:gd name="T14" fmla="*/ 2147483647 w 4534"/>
              <a:gd name="T15" fmla="*/ 2147483647 h 400"/>
              <a:gd name="T16" fmla="*/ 2147483647 w 4534"/>
              <a:gd name="T17" fmla="*/ 2147483647 h 400"/>
              <a:gd name="T18" fmla="*/ 2147483647 w 4534"/>
              <a:gd name="T19" fmla="*/ 2147483647 h 400"/>
              <a:gd name="T20" fmla="*/ 2147483647 w 4534"/>
              <a:gd name="T21" fmla="*/ 2147483647 h 400"/>
              <a:gd name="T22" fmla="*/ 2147483647 w 4534"/>
              <a:gd name="T23" fmla="*/ 2147483647 h 400"/>
              <a:gd name="T24" fmla="*/ 2147483647 w 4534"/>
              <a:gd name="T25" fmla="*/ 2147483647 h 400"/>
              <a:gd name="T26" fmla="*/ 2147483647 w 4534"/>
              <a:gd name="T27" fmla="*/ 2147483647 h 400"/>
              <a:gd name="T28" fmla="*/ 2147483647 w 4534"/>
              <a:gd name="T29" fmla="*/ 2147483647 h 400"/>
              <a:gd name="T30" fmla="*/ 2147483647 w 4534"/>
              <a:gd name="T31" fmla="*/ 2147483647 h 400"/>
              <a:gd name="T32" fmla="*/ 2147483647 w 4534"/>
              <a:gd name="T33" fmla="*/ 2147483647 h 400"/>
              <a:gd name="T34" fmla="*/ 2147483647 w 4534"/>
              <a:gd name="T35" fmla="*/ 2147483647 h 400"/>
              <a:gd name="T36" fmla="*/ 2147483647 w 4534"/>
              <a:gd name="T37" fmla="*/ 2147483647 h 400"/>
              <a:gd name="T38" fmla="*/ 2147483647 w 4534"/>
              <a:gd name="T39" fmla="*/ 2147483647 h 400"/>
              <a:gd name="T40" fmla="*/ 2147483647 w 4534"/>
              <a:gd name="T41" fmla="*/ 2147483647 h 400"/>
              <a:gd name="T42" fmla="*/ 2147483647 w 4534"/>
              <a:gd name="T43" fmla="*/ 2147483647 h 400"/>
              <a:gd name="T44" fmla="*/ 2147483647 w 4534"/>
              <a:gd name="T45" fmla="*/ 2147483647 h 400"/>
              <a:gd name="T46" fmla="*/ 2147483647 w 4534"/>
              <a:gd name="T47" fmla="*/ 2147483647 h 400"/>
              <a:gd name="T48" fmla="*/ 2147483647 w 4534"/>
              <a:gd name="T49" fmla="*/ 2147483647 h 400"/>
              <a:gd name="T50" fmla="*/ 2147483647 w 4534"/>
              <a:gd name="T51" fmla="*/ 2147483647 h 400"/>
              <a:gd name="T52" fmla="*/ 2147483647 w 4534"/>
              <a:gd name="T53" fmla="*/ 2147483647 h 400"/>
              <a:gd name="T54" fmla="*/ 2147483647 w 4534"/>
              <a:gd name="T55" fmla="*/ 2147483647 h 400"/>
              <a:gd name="T56" fmla="*/ 2147483647 w 4534"/>
              <a:gd name="T57" fmla="*/ 2147483647 h 400"/>
              <a:gd name="T58" fmla="*/ 2147483647 w 4534"/>
              <a:gd name="T59" fmla="*/ 2147483647 h 400"/>
              <a:gd name="T60" fmla="*/ 2147483647 w 4534"/>
              <a:gd name="T61" fmla="*/ 2147483647 h 400"/>
              <a:gd name="T62" fmla="*/ 2147483647 w 4534"/>
              <a:gd name="T63" fmla="*/ 2147483647 h 400"/>
              <a:gd name="T64" fmla="*/ 2147483647 w 4534"/>
              <a:gd name="T65" fmla="*/ 0 h 400"/>
              <a:gd name="T66" fmla="*/ 2147483647 w 4534"/>
              <a:gd name="T67" fmla="*/ 0 h 400"/>
              <a:gd name="T68" fmla="*/ 2147483647 w 4534"/>
              <a:gd name="T69" fmla="*/ 2147483647 h 4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34"/>
              <a:gd name="T106" fmla="*/ 0 h 400"/>
              <a:gd name="T107" fmla="*/ 4534 w 4534"/>
              <a:gd name="T108" fmla="*/ 400 h 4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34" h="400">
                <a:moveTo>
                  <a:pt x="334" y="167"/>
                </a:moveTo>
                <a:lnTo>
                  <a:pt x="534" y="167"/>
                </a:lnTo>
                <a:cubicBezTo>
                  <a:pt x="552" y="167"/>
                  <a:pt x="567" y="182"/>
                  <a:pt x="567" y="200"/>
                </a:cubicBezTo>
                <a:cubicBezTo>
                  <a:pt x="567" y="219"/>
                  <a:pt x="552" y="233"/>
                  <a:pt x="534" y="233"/>
                </a:cubicBezTo>
                <a:lnTo>
                  <a:pt x="334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4" y="167"/>
                </a:cubicBezTo>
                <a:close/>
                <a:moveTo>
                  <a:pt x="800" y="167"/>
                </a:moveTo>
                <a:lnTo>
                  <a:pt x="1000" y="167"/>
                </a:lnTo>
                <a:cubicBezTo>
                  <a:pt x="1019" y="167"/>
                  <a:pt x="1034" y="182"/>
                  <a:pt x="1034" y="200"/>
                </a:cubicBezTo>
                <a:cubicBezTo>
                  <a:pt x="1034" y="219"/>
                  <a:pt x="1019" y="233"/>
                  <a:pt x="1000" y="233"/>
                </a:cubicBezTo>
                <a:lnTo>
                  <a:pt x="800" y="233"/>
                </a:lnTo>
                <a:cubicBezTo>
                  <a:pt x="782" y="233"/>
                  <a:pt x="767" y="219"/>
                  <a:pt x="767" y="200"/>
                </a:cubicBezTo>
                <a:cubicBezTo>
                  <a:pt x="767" y="182"/>
                  <a:pt x="782" y="167"/>
                  <a:pt x="800" y="167"/>
                </a:cubicBezTo>
                <a:close/>
                <a:moveTo>
                  <a:pt x="1267" y="167"/>
                </a:moveTo>
                <a:lnTo>
                  <a:pt x="1467" y="167"/>
                </a:lnTo>
                <a:cubicBezTo>
                  <a:pt x="1486" y="167"/>
                  <a:pt x="1500" y="182"/>
                  <a:pt x="1500" y="200"/>
                </a:cubicBezTo>
                <a:cubicBezTo>
                  <a:pt x="1500" y="219"/>
                  <a:pt x="1486" y="233"/>
                  <a:pt x="1467" y="233"/>
                </a:cubicBezTo>
                <a:lnTo>
                  <a:pt x="1267" y="233"/>
                </a:lnTo>
                <a:cubicBezTo>
                  <a:pt x="1249" y="233"/>
                  <a:pt x="1234" y="219"/>
                  <a:pt x="1234" y="200"/>
                </a:cubicBezTo>
                <a:cubicBezTo>
                  <a:pt x="1234" y="182"/>
                  <a:pt x="1249" y="167"/>
                  <a:pt x="1267" y="167"/>
                </a:cubicBezTo>
                <a:close/>
                <a:moveTo>
                  <a:pt x="1734" y="167"/>
                </a:moveTo>
                <a:lnTo>
                  <a:pt x="1934" y="167"/>
                </a:lnTo>
                <a:cubicBezTo>
                  <a:pt x="1952" y="167"/>
                  <a:pt x="1967" y="182"/>
                  <a:pt x="1967" y="200"/>
                </a:cubicBezTo>
                <a:cubicBezTo>
                  <a:pt x="1967" y="219"/>
                  <a:pt x="1952" y="233"/>
                  <a:pt x="1934" y="233"/>
                </a:cubicBezTo>
                <a:lnTo>
                  <a:pt x="1734" y="233"/>
                </a:lnTo>
                <a:cubicBezTo>
                  <a:pt x="1715" y="233"/>
                  <a:pt x="1700" y="219"/>
                  <a:pt x="1700" y="200"/>
                </a:cubicBezTo>
                <a:cubicBezTo>
                  <a:pt x="1700" y="182"/>
                  <a:pt x="1715" y="167"/>
                  <a:pt x="1734" y="167"/>
                </a:cubicBezTo>
                <a:close/>
                <a:moveTo>
                  <a:pt x="2200" y="167"/>
                </a:moveTo>
                <a:lnTo>
                  <a:pt x="2400" y="167"/>
                </a:lnTo>
                <a:cubicBezTo>
                  <a:pt x="2419" y="167"/>
                  <a:pt x="2434" y="182"/>
                  <a:pt x="2434" y="200"/>
                </a:cubicBezTo>
                <a:cubicBezTo>
                  <a:pt x="2434" y="219"/>
                  <a:pt x="2419" y="233"/>
                  <a:pt x="2400" y="233"/>
                </a:cubicBezTo>
                <a:lnTo>
                  <a:pt x="2200" y="233"/>
                </a:lnTo>
                <a:cubicBezTo>
                  <a:pt x="2182" y="233"/>
                  <a:pt x="2167" y="219"/>
                  <a:pt x="2167" y="200"/>
                </a:cubicBezTo>
                <a:cubicBezTo>
                  <a:pt x="2167" y="182"/>
                  <a:pt x="2182" y="167"/>
                  <a:pt x="2200" y="167"/>
                </a:cubicBezTo>
                <a:close/>
                <a:moveTo>
                  <a:pt x="2667" y="167"/>
                </a:moveTo>
                <a:lnTo>
                  <a:pt x="2867" y="167"/>
                </a:lnTo>
                <a:cubicBezTo>
                  <a:pt x="2886" y="167"/>
                  <a:pt x="2900" y="182"/>
                  <a:pt x="2900" y="200"/>
                </a:cubicBezTo>
                <a:cubicBezTo>
                  <a:pt x="2900" y="219"/>
                  <a:pt x="2886" y="233"/>
                  <a:pt x="2867" y="233"/>
                </a:cubicBezTo>
                <a:lnTo>
                  <a:pt x="2667" y="233"/>
                </a:lnTo>
                <a:cubicBezTo>
                  <a:pt x="2649" y="233"/>
                  <a:pt x="2634" y="219"/>
                  <a:pt x="2634" y="200"/>
                </a:cubicBezTo>
                <a:cubicBezTo>
                  <a:pt x="2634" y="182"/>
                  <a:pt x="2649" y="167"/>
                  <a:pt x="2667" y="167"/>
                </a:cubicBezTo>
                <a:close/>
                <a:moveTo>
                  <a:pt x="3134" y="167"/>
                </a:moveTo>
                <a:lnTo>
                  <a:pt x="3334" y="167"/>
                </a:lnTo>
                <a:cubicBezTo>
                  <a:pt x="3352" y="167"/>
                  <a:pt x="3367" y="182"/>
                  <a:pt x="3367" y="200"/>
                </a:cubicBezTo>
                <a:cubicBezTo>
                  <a:pt x="3367" y="219"/>
                  <a:pt x="3352" y="233"/>
                  <a:pt x="3334" y="233"/>
                </a:cubicBezTo>
                <a:lnTo>
                  <a:pt x="3134" y="233"/>
                </a:lnTo>
                <a:cubicBezTo>
                  <a:pt x="3115" y="233"/>
                  <a:pt x="3100" y="219"/>
                  <a:pt x="3100" y="200"/>
                </a:cubicBezTo>
                <a:cubicBezTo>
                  <a:pt x="3100" y="182"/>
                  <a:pt x="3115" y="167"/>
                  <a:pt x="3134" y="167"/>
                </a:cubicBezTo>
                <a:close/>
                <a:moveTo>
                  <a:pt x="3600" y="167"/>
                </a:moveTo>
                <a:lnTo>
                  <a:pt x="3800" y="167"/>
                </a:lnTo>
                <a:cubicBezTo>
                  <a:pt x="3819" y="167"/>
                  <a:pt x="3834" y="182"/>
                  <a:pt x="3834" y="200"/>
                </a:cubicBezTo>
                <a:cubicBezTo>
                  <a:pt x="3834" y="219"/>
                  <a:pt x="3819" y="233"/>
                  <a:pt x="3800" y="233"/>
                </a:cubicBezTo>
                <a:lnTo>
                  <a:pt x="3600" y="233"/>
                </a:lnTo>
                <a:cubicBezTo>
                  <a:pt x="3582" y="233"/>
                  <a:pt x="3567" y="219"/>
                  <a:pt x="3567" y="200"/>
                </a:cubicBezTo>
                <a:cubicBezTo>
                  <a:pt x="3567" y="182"/>
                  <a:pt x="3582" y="167"/>
                  <a:pt x="3600" y="167"/>
                </a:cubicBezTo>
                <a:close/>
                <a:moveTo>
                  <a:pt x="4067" y="167"/>
                </a:moveTo>
                <a:lnTo>
                  <a:pt x="4200" y="167"/>
                </a:lnTo>
                <a:cubicBezTo>
                  <a:pt x="4219" y="167"/>
                  <a:pt x="4234" y="182"/>
                  <a:pt x="4234" y="200"/>
                </a:cubicBezTo>
                <a:cubicBezTo>
                  <a:pt x="4234" y="219"/>
                  <a:pt x="4219" y="233"/>
                  <a:pt x="4200" y="233"/>
                </a:cubicBezTo>
                <a:lnTo>
                  <a:pt x="4067" y="233"/>
                </a:lnTo>
                <a:cubicBezTo>
                  <a:pt x="4049" y="233"/>
                  <a:pt x="4034" y="219"/>
                  <a:pt x="4034" y="200"/>
                </a:cubicBezTo>
                <a:cubicBezTo>
                  <a:pt x="4034" y="182"/>
                  <a:pt x="4049" y="167"/>
                  <a:pt x="4067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4134" y="0"/>
                </a:moveTo>
                <a:lnTo>
                  <a:pt x="4534" y="200"/>
                </a:lnTo>
                <a:lnTo>
                  <a:pt x="4134" y="400"/>
                </a:lnTo>
                <a:lnTo>
                  <a:pt x="4134" y="0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195736" y="3212976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250825" y="3213100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104" name="Rectangle 75"/>
          <p:cNvSpPr>
            <a:spLocks noChangeArrowheads="1"/>
          </p:cNvSpPr>
          <p:nvPr/>
        </p:nvSpPr>
        <p:spPr bwMode="auto">
          <a:xfrm>
            <a:off x="336550" y="3268663"/>
            <a:ext cx="737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 b="1" dirty="0"/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179512" y="2908300"/>
            <a:ext cx="2122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“dual-</a:t>
            </a:r>
            <a:r>
              <a:rPr lang="pt-PT" altLang="pt-PT" sz="1400" b="1" dirty="0" err="1" smtClean="0">
                <a:latin typeface="Calibri" pitchFamily="34" charset="0"/>
              </a:rPr>
              <a:t>stack</a:t>
            </a:r>
            <a:r>
              <a:rPr lang="pt-PT" altLang="pt-PT" sz="1400" b="1" dirty="0" smtClean="0">
                <a:latin typeface="Calibri" pitchFamily="34" charset="0"/>
              </a:rPr>
              <a:t>”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526296" y="3356992"/>
            <a:ext cx="1165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IPv4+IPv6 </a:t>
            </a:r>
            <a:endParaRPr lang="pt-PT" altLang="pt-PT" sz="1400" b="1" dirty="0"/>
          </a:p>
        </p:txBody>
      </p:sp>
      <p:sp>
        <p:nvSpPr>
          <p:cNvPr id="116" name="Rectangle 71"/>
          <p:cNvSpPr>
            <a:spLocks noChangeArrowheads="1"/>
          </p:cNvSpPr>
          <p:nvPr/>
        </p:nvSpPr>
        <p:spPr bwMode="auto">
          <a:xfrm>
            <a:off x="2217670" y="3645024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v6</a:t>
            </a:r>
            <a:endParaRPr lang="pt-PT" altLang="pt-PT" sz="1800" dirty="0"/>
          </a:p>
        </p:txBody>
      </p:sp>
      <p:sp>
        <p:nvSpPr>
          <p:cNvPr id="117" name="Line 6"/>
          <p:cNvSpPr>
            <a:spLocks noChangeShapeType="1"/>
          </p:cNvSpPr>
          <p:nvPr/>
        </p:nvSpPr>
        <p:spPr bwMode="auto">
          <a:xfrm>
            <a:off x="4896598" y="4279489"/>
            <a:ext cx="879133" cy="50950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9" name="Line 16"/>
          <p:cNvSpPr>
            <a:spLocks noChangeShapeType="1"/>
          </p:cNvSpPr>
          <p:nvPr/>
        </p:nvSpPr>
        <p:spPr bwMode="auto">
          <a:xfrm flipH="1">
            <a:off x="3419872" y="4451349"/>
            <a:ext cx="0" cy="442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auto">
          <a:xfrm>
            <a:off x="3063542" y="4871865"/>
            <a:ext cx="960438" cy="6461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CGN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444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956376" y="611396"/>
            <a:ext cx="1069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IPv4/IPv6</a:t>
            </a:r>
            <a:endParaRPr lang="pt-PT" dirty="0"/>
          </a:p>
        </p:txBody>
      </p:sp>
      <p:sp>
        <p:nvSpPr>
          <p:cNvPr id="121" name="CaixaDeTexto 120"/>
          <p:cNvSpPr txBox="1"/>
          <p:nvPr/>
        </p:nvSpPr>
        <p:spPr>
          <a:xfrm>
            <a:off x="7478233" y="3738518"/>
            <a:ext cx="55015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IPv4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122964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6"/>
          <p:cNvSpPr>
            <a:spLocks noChangeShapeType="1"/>
          </p:cNvSpPr>
          <p:nvPr/>
        </p:nvSpPr>
        <p:spPr bwMode="auto">
          <a:xfrm flipH="1" flipV="1">
            <a:off x="7714285" y="1684482"/>
            <a:ext cx="602128" cy="320678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0" name="Line 45"/>
          <p:cNvSpPr>
            <a:spLocks noChangeShapeType="1"/>
          </p:cNvSpPr>
          <p:nvPr/>
        </p:nvSpPr>
        <p:spPr bwMode="auto">
          <a:xfrm flipV="1">
            <a:off x="1951039" y="3568428"/>
            <a:ext cx="940270" cy="1297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H="1">
            <a:off x="7652059" y="4451350"/>
            <a:ext cx="664355" cy="34828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172400" y="633413"/>
            <a:ext cx="863206" cy="50641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IPv4</a:t>
            </a:r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5580112" y="2924944"/>
            <a:ext cx="2445135" cy="12033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17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0677" y="188913"/>
            <a:ext cx="75596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Transição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IPv4-IPv6: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Configuração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referência</a:t>
            </a:r>
            <a:endParaRPr lang="pt-PT" altLang="pt-PT" sz="2500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2474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3"/>
          <p:cNvSpPr>
            <a:spLocks noChangeAspect="1" noChangeArrowheads="1" noTextEdit="1"/>
          </p:cNvSpPr>
          <p:nvPr/>
        </p:nvSpPr>
        <p:spPr bwMode="auto">
          <a:xfrm>
            <a:off x="179388" y="17002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5160223" y="2347117"/>
            <a:ext cx="653204" cy="34468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66775" y="2203450"/>
            <a:ext cx="1039813" cy="388938"/>
          </a:xfrm>
          <a:prstGeom prst="rect">
            <a:avLst/>
          </a:prstGeom>
          <a:noFill/>
          <a:ln w="8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5312976" y="633412"/>
            <a:ext cx="2428875" cy="1874838"/>
            <a:chOff x="3920" y="1076"/>
            <a:chExt cx="1530" cy="1181"/>
          </a:xfrm>
        </p:grpSpPr>
        <p:sp>
          <p:nvSpPr>
            <p:cNvPr id="7214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15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6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7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8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9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0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1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2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3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4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5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6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6084168" y="1196752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6300192" y="1556792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>
                <a:solidFill>
                  <a:srgbClr val="000000"/>
                </a:solidFill>
                <a:latin typeface="Verdana" pitchFamily="34" charset="0"/>
              </a:rPr>
              <a:t>IPv4</a:t>
            </a:r>
            <a:endParaRPr lang="pt-PT" altLang="pt-PT" sz="2000" dirty="0"/>
          </a:p>
        </p:txBody>
      </p:sp>
      <p:sp>
        <p:nvSpPr>
          <p:cNvPr id="7178" name="Line 46"/>
          <p:cNvSpPr>
            <a:spLocks noChangeShapeType="1"/>
          </p:cNvSpPr>
          <p:nvPr/>
        </p:nvSpPr>
        <p:spPr bwMode="auto">
          <a:xfrm>
            <a:off x="1951038" y="2254250"/>
            <a:ext cx="1970087" cy="69056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7179" name="Group 61"/>
          <p:cNvGrpSpPr>
            <a:grpSpLocks/>
          </p:cNvGrpSpPr>
          <p:nvPr/>
        </p:nvGrpSpPr>
        <p:grpSpPr bwMode="auto">
          <a:xfrm>
            <a:off x="2771800" y="2420938"/>
            <a:ext cx="2688952" cy="2161381"/>
            <a:chOff x="2182" y="1636"/>
            <a:chExt cx="1530" cy="1181"/>
          </a:xfrm>
        </p:grpSpPr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3" name="Freeform 50"/>
            <p:cNvSpPr>
              <a:spLocks/>
            </p:cNvSpPr>
            <p:nvPr/>
          </p:nvSpPr>
          <p:spPr bwMode="auto">
            <a:xfrm>
              <a:off x="2259" y="2330"/>
              <a:ext cx="89" cy="23"/>
            </a:xfrm>
            <a:custGeom>
              <a:avLst/>
              <a:gdLst>
                <a:gd name="T0" fmla="*/ 0 w 89"/>
                <a:gd name="T1" fmla="*/ 0 h 23"/>
                <a:gd name="T2" fmla="*/ 77 w 89"/>
                <a:gd name="T3" fmla="*/ 23 h 23"/>
                <a:gd name="T4" fmla="*/ 89 w 89"/>
                <a:gd name="T5" fmla="*/ 22 h 23"/>
                <a:gd name="T6" fmla="*/ 0 60000 65536"/>
                <a:gd name="T7" fmla="*/ 0 60000 65536"/>
                <a:gd name="T8" fmla="*/ 0 60000 65536"/>
                <a:gd name="T9" fmla="*/ 0 w 89"/>
                <a:gd name="T10" fmla="*/ 0 h 23"/>
                <a:gd name="T11" fmla="*/ 89 w 8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23">
                  <a:moveTo>
                    <a:pt x="0" y="0"/>
                  </a:moveTo>
                  <a:cubicBezTo>
                    <a:pt x="23" y="15"/>
                    <a:pt x="50" y="23"/>
                    <a:pt x="77" y="23"/>
                  </a:cubicBezTo>
                  <a:cubicBezTo>
                    <a:pt x="81" y="23"/>
                    <a:pt x="85" y="22"/>
                    <a:pt x="89" y="22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4" name="Freeform 51"/>
            <p:cNvSpPr>
              <a:spLocks/>
            </p:cNvSpPr>
            <p:nvPr/>
          </p:nvSpPr>
          <p:spPr bwMode="auto">
            <a:xfrm>
              <a:off x="2389" y="2589"/>
              <a:ext cx="39" cy="11"/>
            </a:xfrm>
            <a:custGeom>
              <a:avLst/>
              <a:gdLst>
                <a:gd name="T0" fmla="*/ 0 w 39"/>
                <a:gd name="T1" fmla="*/ 11 h 11"/>
                <a:gd name="T2" fmla="*/ 39 w 39"/>
                <a:gd name="T3" fmla="*/ 0 h 11"/>
                <a:gd name="T4" fmla="*/ 0 60000 65536"/>
                <a:gd name="T5" fmla="*/ 0 60000 65536"/>
                <a:gd name="T6" fmla="*/ 0 w 39"/>
                <a:gd name="T7" fmla="*/ 0 h 11"/>
                <a:gd name="T8" fmla="*/ 39 w 3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1">
                  <a:moveTo>
                    <a:pt x="0" y="11"/>
                  </a:moveTo>
                  <a:cubicBezTo>
                    <a:pt x="13" y="9"/>
                    <a:pt x="26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5" name="Freeform 52"/>
            <p:cNvSpPr>
              <a:spLocks/>
            </p:cNvSpPr>
            <p:nvPr/>
          </p:nvSpPr>
          <p:spPr bwMode="auto">
            <a:xfrm>
              <a:off x="2742" y="2657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23 w 23"/>
                <a:gd name="T3" fmla="*/ 48 h 48"/>
                <a:gd name="T4" fmla="*/ 0 60000 65536"/>
                <a:gd name="T5" fmla="*/ 0 60000 65536"/>
                <a:gd name="T6" fmla="*/ 0 w 23"/>
                <a:gd name="T7" fmla="*/ 0 h 48"/>
                <a:gd name="T8" fmla="*/ 23 w 23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8">
                  <a:moveTo>
                    <a:pt x="0" y="0"/>
                  </a:moveTo>
                  <a:cubicBezTo>
                    <a:pt x="6" y="17"/>
                    <a:pt x="14" y="33"/>
                    <a:pt x="23" y="4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6" name="Freeform 53"/>
            <p:cNvSpPr>
              <a:spLocks/>
            </p:cNvSpPr>
            <p:nvPr/>
          </p:nvSpPr>
          <p:spPr bwMode="auto">
            <a:xfrm>
              <a:off x="3193" y="2585"/>
              <a:ext cx="9" cy="53"/>
            </a:xfrm>
            <a:custGeom>
              <a:avLst/>
              <a:gdLst>
                <a:gd name="T0" fmla="*/ 0 w 9"/>
                <a:gd name="T1" fmla="*/ 53 h 53"/>
                <a:gd name="T2" fmla="*/ 9 w 9"/>
                <a:gd name="T3" fmla="*/ 0 h 53"/>
                <a:gd name="T4" fmla="*/ 0 60000 65536"/>
                <a:gd name="T5" fmla="*/ 0 60000 65536"/>
                <a:gd name="T6" fmla="*/ 0 w 9"/>
                <a:gd name="T7" fmla="*/ 0 h 53"/>
                <a:gd name="T8" fmla="*/ 9 w 9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3">
                  <a:moveTo>
                    <a:pt x="0" y="53"/>
                  </a:moveTo>
                  <a:cubicBezTo>
                    <a:pt x="5" y="36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7" name="Freeform 54"/>
            <p:cNvSpPr>
              <a:spLocks/>
            </p:cNvSpPr>
            <p:nvPr/>
          </p:nvSpPr>
          <p:spPr bwMode="auto">
            <a:xfrm>
              <a:off x="3391" y="2263"/>
              <a:ext cx="116" cy="195"/>
            </a:xfrm>
            <a:custGeom>
              <a:avLst/>
              <a:gdLst>
                <a:gd name="T0" fmla="*/ 116 w 116"/>
                <a:gd name="T1" fmla="*/ 195 h 195"/>
                <a:gd name="T2" fmla="*/ 116 w 116"/>
                <a:gd name="T3" fmla="*/ 194 h 195"/>
                <a:gd name="T4" fmla="*/ 0 w 116"/>
                <a:gd name="T5" fmla="*/ 0 h 195"/>
                <a:gd name="T6" fmla="*/ 0 60000 65536"/>
                <a:gd name="T7" fmla="*/ 0 60000 65536"/>
                <a:gd name="T8" fmla="*/ 0 60000 65536"/>
                <a:gd name="T9" fmla="*/ 0 w 116"/>
                <a:gd name="T10" fmla="*/ 0 h 195"/>
                <a:gd name="T11" fmla="*/ 116 w 116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195">
                  <a:moveTo>
                    <a:pt x="116" y="195"/>
                  </a:moveTo>
                  <a:cubicBezTo>
                    <a:pt x="116" y="195"/>
                    <a:pt x="116" y="194"/>
                    <a:pt x="116" y="194"/>
                  </a:cubicBezTo>
                  <a:cubicBezTo>
                    <a:pt x="116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8" name="Freeform 55"/>
            <p:cNvSpPr>
              <a:spLocks/>
            </p:cNvSpPr>
            <p:nvPr/>
          </p:nvSpPr>
          <p:spPr bwMode="auto">
            <a:xfrm>
              <a:off x="3611" y="2055"/>
              <a:ext cx="51" cy="73"/>
            </a:xfrm>
            <a:custGeom>
              <a:avLst/>
              <a:gdLst>
                <a:gd name="T0" fmla="*/ 0 w 51"/>
                <a:gd name="T1" fmla="*/ 73 h 73"/>
                <a:gd name="T2" fmla="*/ 51 w 51"/>
                <a:gd name="T3" fmla="*/ 0 h 73"/>
                <a:gd name="T4" fmla="*/ 0 60000 65536"/>
                <a:gd name="T5" fmla="*/ 0 60000 65536"/>
                <a:gd name="T6" fmla="*/ 0 w 51"/>
                <a:gd name="T7" fmla="*/ 0 h 73"/>
                <a:gd name="T8" fmla="*/ 51 w 51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73">
                  <a:moveTo>
                    <a:pt x="0" y="73"/>
                  </a:moveTo>
                  <a:cubicBezTo>
                    <a:pt x="22" y="53"/>
                    <a:pt x="39" y="28"/>
                    <a:pt x="51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9" name="Freeform 56"/>
            <p:cNvSpPr>
              <a:spLocks/>
            </p:cNvSpPr>
            <p:nvPr/>
          </p:nvSpPr>
          <p:spPr bwMode="auto">
            <a:xfrm>
              <a:off x="3539" y="1784"/>
              <a:ext cx="2" cy="35"/>
            </a:xfrm>
            <a:custGeom>
              <a:avLst/>
              <a:gdLst>
                <a:gd name="T0" fmla="*/ 2 w 2"/>
                <a:gd name="T1" fmla="*/ 35 h 35"/>
                <a:gd name="T2" fmla="*/ 2 w 2"/>
                <a:gd name="T3" fmla="*/ 32 h 35"/>
                <a:gd name="T4" fmla="*/ 0 w 2"/>
                <a:gd name="T5" fmla="*/ 0 h 35"/>
                <a:gd name="T6" fmla="*/ 0 60000 65536"/>
                <a:gd name="T7" fmla="*/ 0 60000 65536"/>
                <a:gd name="T8" fmla="*/ 0 60000 65536"/>
                <a:gd name="T9" fmla="*/ 0 w 2"/>
                <a:gd name="T10" fmla="*/ 0 h 35"/>
                <a:gd name="T11" fmla="*/ 2 w 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5">
                  <a:moveTo>
                    <a:pt x="2" y="35"/>
                  </a:moveTo>
                  <a:cubicBezTo>
                    <a:pt x="2" y="34"/>
                    <a:pt x="2" y="33"/>
                    <a:pt x="2" y="32"/>
                  </a:cubicBezTo>
                  <a:cubicBezTo>
                    <a:pt x="2" y="21"/>
                    <a:pt x="2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Freeform 57"/>
            <p:cNvSpPr>
              <a:spLocks/>
            </p:cNvSpPr>
            <p:nvPr/>
          </p:nvSpPr>
          <p:spPr bwMode="auto">
            <a:xfrm>
              <a:off x="3212" y="170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Freeform 58"/>
            <p:cNvSpPr>
              <a:spLocks/>
            </p:cNvSpPr>
            <p:nvPr/>
          </p:nvSpPr>
          <p:spPr bwMode="auto">
            <a:xfrm>
              <a:off x="2965" y="1726"/>
              <a:ext cx="12" cy="38"/>
            </a:xfrm>
            <a:custGeom>
              <a:avLst/>
              <a:gdLst>
                <a:gd name="T0" fmla="*/ 12 w 12"/>
                <a:gd name="T1" fmla="*/ 0 h 38"/>
                <a:gd name="T2" fmla="*/ 0 w 12"/>
                <a:gd name="T3" fmla="*/ 38 h 38"/>
                <a:gd name="T4" fmla="*/ 0 60000 65536"/>
                <a:gd name="T5" fmla="*/ 0 60000 65536"/>
                <a:gd name="T6" fmla="*/ 0 w 12"/>
                <a:gd name="T7" fmla="*/ 0 h 38"/>
                <a:gd name="T8" fmla="*/ 12 w 1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8">
                  <a:moveTo>
                    <a:pt x="12" y="0"/>
                  </a:moveTo>
                  <a:cubicBezTo>
                    <a:pt x="6" y="12"/>
                    <a:pt x="2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2" name="Freeform 59"/>
            <p:cNvSpPr>
              <a:spLocks/>
            </p:cNvSpPr>
            <p:nvPr/>
          </p:nvSpPr>
          <p:spPr bwMode="auto">
            <a:xfrm>
              <a:off x="2678" y="177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7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3" name="Freeform 60"/>
            <p:cNvSpPr>
              <a:spLocks/>
            </p:cNvSpPr>
            <p:nvPr/>
          </p:nvSpPr>
          <p:spPr bwMode="auto">
            <a:xfrm>
              <a:off x="2320" y="202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80" name="Freeform 66"/>
          <p:cNvSpPr>
            <a:spLocks noEditPoints="1"/>
          </p:cNvSpPr>
          <p:nvPr/>
        </p:nvSpPr>
        <p:spPr bwMode="auto">
          <a:xfrm>
            <a:off x="2051720" y="2204864"/>
            <a:ext cx="1084262" cy="420687"/>
          </a:xfrm>
          <a:custGeom>
            <a:avLst/>
            <a:gdLst>
              <a:gd name="T0" fmla="*/ 2147483647 w 4159"/>
              <a:gd name="T1" fmla="*/ 2147483647 h 1611"/>
              <a:gd name="T2" fmla="*/ 2147483647 w 4159"/>
              <a:gd name="T3" fmla="*/ 2147483647 h 1611"/>
              <a:gd name="T4" fmla="*/ 2147483647 w 4159"/>
              <a:gd name="T5" fmla="*/ 2147483647 h 1611"/>
              <a:gd name="T6" fmla="*/ 2147483647 w 4159"/>
              <a:gd name="T7" fmla="*/ 2147483647 h 1611"/>
              <a:gd name="T8" fmla="*/ 2147483647 w 4159"/>
              <a:gd name="T9" fmla="*/ 2147483647 h 1611"/>
              <a:gd name="T10" fmla="*/ 2147483647 w 4159"/>
              <a:gd name="T11" fmla="*/ 2147483647 h 1611"/>
              <a:gd name="T12" fmla="*/ 2147483647 w 4159"/>
              <a:gd name="T13" fmla="*/ 2147483647 h 1611"/>
              <a:gd name="T14" fmla="*/ 2147483647 w 4159"/>
              <a:gd name="T15" fmla="*/ 2147483647 h 1611"/>
              <a:gd name="T16" fmla="*/ 2147483647 w 4159"/>
              <a:gd name="T17" fmla="*/ 2147483647 h 1611"/>
              <a:gd name="T18" fmla="*/ 2147483647 w 4159"/>
              <a:gd name="T19" fmla="*/ 2147483647 h 1611"/>
              <a:gd name="T20" fmla="*/ 2147483647 w 4159"/>
              <a:gd name="T21" fmla="*/ 2147483647 h 1611"/>
              <a:gd name="T22" fmla="*/ 2147483647 w 4159"/>
              <a:gd name="T23" fmla="*/ 2147483647 h 1611"/>
              <a:gd name="T24" fmla="*/ 2147483647 w 4159"/>
              <a:gd name="T25" fmla="*/ 2147483647 h 1611"/>
              <a:gd name="T26" fmla="*/ 2147483647 w 4159"/>
              <a:gd name="T27" fmla="*/ 2147483647 h 1611"/>
              <a:gd name="T28" fmla="*/ 2147483647 w 4159"/>
              <a:gd name="T29" fmla="*/ 2147483647 h 1611"/>
              <a:gd name="T30" fmla="*/ 2147483647 w 4159"/>
              <a:gd name="T31" fmla="*/ 2147483647 h 1611"/>
              <a:gd name="T32" fmla="*/ 2147483647 w 4159"/>
              <a:gd name="T33" fmla="*/ 2147483647 h 1611"/>
              <a:gd name="T34" fmla="*/ 2147483647 w 4159"/>
              <a:gd name="T35" fmla="*/ 2147483647 h 1611"/>
              <a:gd name="T36" fmla="*/ 2147483647 w 4159"/>
              <a:gd name="T37" fmla="*/ 2147483647 h 1611"/>
              <a:gd name="T38" fmla="*/ 2147483647 w 4159"/>
              <a:gd name="T39" fmla="*/ 2147483647 h 1611"/>
              <a:gd name="T40" fmla="*/ 2147483647 w 4159"/>
              <a:gd name="T41" fmla="*/ 2147483647 h 1611"/>
              <a:gd name="T42" fmla="*/ 2147483647 w 4159"/>
              <a:gd name="T43" fmla="*/ 2147483647 h 1611"/>
              <a:gd name="T44" fmla="*/ 2147483647 w 4159"/>
              <a:gd name="T45" fmla="*/ 2147483647 h 1611"/>
              <a:gd name="T46" fmla="*/ 2147483647 w 4159"/>
              <a:gd name="T47" fmla="*/ 2147483647 h 1611"/>
              <a:gd name="T48" fmla="*/ 2147483647 w 4159"/>
              <a:gd name="T49" fmla="*/ 2147483647 h 1611"/>
              <a:gd name="T50" fmla="*/ 2147483647 w 4159"/>
              <a:gd name="T51" fmla="*/ 2147483647 h 1611"/>
              <a:gd name="T52" fmla="*/ 2147483647 w 4159"/>
              <a:gd name="T53" fmla="*/ 2147483647 h 1611"/>
              <a:gd name="T54" fmla="*/ 2147483647 w 4159"/>
              <a:gd name="T55" fmla="*/ 2147483647 h 1611"/>
              <a:gd name="T56" fmla="*/ 2147483647 w 4159"/>
              <a:gd name="T57" fmla="*/ 2147483647 h 1611"/>
              <a:gd name="T58" fmla="*/ 2147483647 w 4159"/>
              <a:gd name="T59" fmla="*/ 2147483647 h 1611"/>
              <a:gd name="T60" fmla="*/ 2147483647 w 4159"/>
              <a:gd name="T61" fmla="*/ 2147483647 h 1611"/>
              <a:gd name="T62" fmla="*/ 2147483647 w 4159"/>
              <a:gd name="T63" fmla="*/ 2147483647 h 1611"/>
              <a:gd name="T64" fmla="*/ 2147483647 w 4159"/>
              <a:gd name="T65" fmla="*/ 0 h 1611"/>
              <a:gd name="T66" fmla="*/ 2147483647 w 4159"/>
              <a:gd name="T67" fmla="*/ 2147483647 h 1611"/>
              <a:gd name="T68" fmla="*/ 2147483647 w 4159"/>
              <a:gd name="T69" fmla="*/ 2147483647 h 16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611"/>
              <a:gd name="T107" fmla="*/ 4159 w 4159"/>
              <a:gd name="T108" fmla="*/ 1611 h 16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611">
                <a:moveTo>
                  <a:pt x="325" y="133"/>
                </a:moveTo>
                <a:lnTo>
                  <a:pt x="513" y="202"/>
                </a:lnTo>
                <a:cubicBezTo>
                  <a:pt x="531" y="208"/>
                  <a:pt x="539" y="227"/>
                  <a:pt x="533" y="244"/>
                </a:cubicBezTo>
                <a:cubicBezTo>
                  <a:pt x="527" y="262"/>
                  <a:pt x="508" y="271"/>
                  <a:pt x="490" y="264"/>
                </a:cubicBezTo>
                <a:lnTo>
                  <a:pt x="302" y="196"/>
                </a:lnTo>
                <a:cubicBezTo>
                  <a:pt x="285" y="190"/>
                  <a:pt x="276" y="171"/>
                  <a:pt x="282" y="153"/>
                </a:cubicBezTo>
                <a:cubicBezTo>
                  <a:pt x="289" y="136"/>
                  <a:pt x="308" y="127"/>
                  <a:pt x="325" y="133"/>
                </a:cubicBezTo>
                <a:close/>
                <a:moveTo>
                  <a:pt x="764" y="293"/>
                </a:moveTo>
                <a:lnTo>
                  <a:pt x="952" y="361"/>
                </a:lnTo>
                <a:cubicBezTo>
                  <a:pt x="969" y="367"/>
                  <a:pt x="978" y="386"/>
                  <a:pt x="972" y="403"/>
                </a:cubicBezTo>
                <a:cubicBezTo>
                  <a:pt x="966" y="421"/>
                  <a:pt x="946" y="430"/>
                  <a:pt x="929" y="423"/>
                </a:cubicBezTo>
                <a:lnTo>
                  <a:pt x="741" y="355"/>
                </a:lnTo>
                <a:cubicBezTo>
                  <a:pt x="724" y="349"/>
                  <a:pt x="715" y="330"/>
                  <a:pt x="721" y="313"/>
                </a:cubicBezTo>
                <a:cubicBezTo>
                  <a:pt x="727" y="295"/>
                  <a:pt x="747" y="286"/>
                  <a:pt x="764" y="293"/>
                </a:cubicBezTo>
                <a:close/>
                <a:moveTo>
                  <a:pt x="1203" y="452"/>
                </a:moveTo>
                <a:lnTo>
                  <a:pt x="1391" y="520"/>
                </a:lnTo>
                <a:cubicBezTo>
                  <a:pt x="1408" y="526"/>
                  <a:pt x="1417" y="545"/>
                  <a:pt x="1411" y="563"/>
                </a:cubicBezTo>
                <a:cubicBezTo>
                  <a:pt x="1404" y="580"/>
                  <a:pt x="1385" y="589"/>
                  <a:pt x="1368" y="583"/>
                </a:cubicBezTo>
                <a:lnTo>
                  <a:pt x="1180" y="514"/>
                </a:lnTo>
                <a:cubicBezTo>
                  <a:pt x="1163" y="508"/>
                  <a:pt x="1154" y="489"/>
                  <a:pt x="1160" y="472"/>
                </a:cubicBezTo>
                <a:cubicBezTo>
                  <a:pt x="1166" y="454"/>
                  <a:pt x="1185" y="445"/>
                  <a:pt x="1203" y="452"/>
                </a:cubicBezTo>
                <a:close/>
                <a:moveTo>
                  <a:pt x="1641" y="611"/>
                </a:moveTo>
                <a:lnTo>
                  <a:pt x="1829" y="679"/>
                </a:lnTo>
                <a:cubicBezTo>
                  <a:pt x="1847" y="685"/>
                  <a:pt x="1856" y="704"/>
                  <a:pt x="1849" y="722"/>
                </a:cubicBezTo>
                <a:cubicBezTo>
                  <a:pt x="1843" y="739"/>
                  <a:pt x="1824" y="748"/>
                  <a:pt x="1807" y="742"/>
                </a:cubicBezTo>
                <a:lnTo>
                  <a:pt x="1619" y="674"/>
                </a:lnTo>
                <a:cubicBezTo>
                  <a:pt x="1601" y="667"/>
                  <a:pt x="1592" y="648"/>
                  <a:pt x="1599" y="631"/>
                </a:cubicBezTo>
                <a:cubicBezTo>
                  <a:pt x="1605" y="614"/>
                  <a:pt x="1624" y="605"/>
                  <a:pt x="1641" y="611"/>
                </a:cubicBezTo>
                <a:close/>
                <a:moveTo>
                  <a:pt x="2080" y="770"/>
                </a:moveTo>
                <a:lnTo>
                  <a:pt x="2268" y="838"/>
                </a:lnTo>
                <a:cubicBezTo>
                  <a:pt x="2285" y="844"/>
                  <a:pt x="2294" y="864"/>
                  <a:pt x="2288" y="881"/>
                </a:cubicBezTo>
                <a:cubicBezTo>
                  <a:pt x="2282" y="898"/>
                  <a:pt x="2263" y="907"/>
                  <a:pt x="2245" y="901"/>
                </a:cubicBezTo>
                <a:lnTo>
                  <a:pt x="2057" y="833"/>
                </a:lnTo>
                <a:cubicBezTo>
                  <a:pt x="2040" y="826"/>
                  <a:pt x="2031" y="807"/>
                  <a:pt x="2037" y="790"/>
                </a:cubicBezTo>
                <a:cubicBezTo>
                  <a:pt x="2044" y="773"/>
                  <a:pt x="2063" y="764"/>
                  <a:pt x="2080" y="770"/>
                </a:cubicBezTo>
                <a:close/>
                <a:moveTo>
                  <a:pt x="2519" y="929"/>
                </a:moveTo>
                <a:lnTo>
                  <a:pt x="2707" y="997"/>
                </a:lnTo>
                <a:cubicBezTo>
                  <a:pt x="2724" y="1004"/>
                  <a:pt x="2733" y="1023"/>
                  <a:pt x="2727" y="1040"/>
                </a:cubicBezTo>
                <a:cubicBezTo>
                  <a:pt x="2720" y="1057"/>
                  <a:pt x="2701" y="1066"/>
                  <a:pt x="2684" y="1060"/>
                </a:cubicBezTo>
                <a:lnTo>
                  <a:pt x="2496" y="992"/>
                </a:lnTo>
                <a:cubicBezTo>
                  <a:pt x="2479" y="985"/>
                  <a:pt x="2470" y="966"/>
                  <a:pt x="2476" y="949"/>
                </a:cubicBezTo>
                <a:cubicBezTo>
                  <a:pt x="2482" y="932"/>
                  <a:pt x="2501" y="923"/>
                  <a:pt x="2519" y="929"/>
                </a:cubicBezTo>
                <a:close/>
                <a:moveTo>
                  <a:pt x="2957" y="1088"/>
                </a:moveTo>
                <a:lnTo>
                  <a:pt x="3145" y="1156"/>
                </a:lnTo>
                <a:cubicBezTo>
                  <a:pt x="3163" y="1163"/>
                  <a:pt x="3172" y="1182"/>
                  <a:pt x="3165" y="1199"/>
                </a:cubicBezTo>
                <a:cubicBezTo>
                  <a:pt x="3159" y="1216"/>
                  <a:pt x="3140" y="1225"/>
                  <a:pt x="3123" y="1219"/>
                </a:cubicBezTo>
                <a:lnTo>
                  <a:pt x="2935" y="1151"/>
                </a:lnTo>
                <a:cubicBezTo>
                  <a:pt x="2917" y="1145"/>
                  <a:pt x="2908" y="1125"/>
                  <a:pt x="2915" y="1108"/>
                </a:cubicBezTo>
                <a:cubicBezTo>
                  <a:pt x="2921" y="1091"/>
                  <a:pt x="2940" y="1082"/>
                  <a:pt x="2957" y="1088"/>
                </a:cubicBezTo>
                <a:close/>
                <a:moveTo>
                  <a:pt x="3396" y="1247"/>
                </a:moveTo>
                <a:lnTo>
                  <a:pt x="3584" y="1316"/>
                </a:lnTo>
                <a:cubicBezTo>
                  <a:pt x="3601" y="1322"/>
                  <a:pt x="3610" y="1341"/>
                  <a:pt x="3604" y="1358"/>
                </a:cubicBezTo>
                <a:cubicBezTo>
                  <a:pt x="3598" y="1376"/>
                  <a:pt x="3579" y="1384"/>
                  <a:pt x="3561" y="1378"/>
                </a:cubicBezTo>
                <a:lnTo>
                  <a:pt x="3373" y="1310"/>
                </a:lnTo>
                <a:cubicBezTo>
                  <a:pt x="3356" y="1304"/>
                  <a:pt x="3347" y="1285"/>
                  <a:pt x="3353" y="1267"/>
                </a:cubicBezTo>
                <a:cubicBezTo>
                  <a:pt x="3360" y="1250"/>
                  <a:pt x="3379" y="1241"/>
                  <a:pt x="3396" y="1247"/>
                </a:cubicBezTo>
                <a:close/>
                <a:moveTo>
                  <a:pt x="3835" y="1406"/>
                </a:moveTo>
                <a:lnTo>
                  <a:pt x="3857" y="1414"/>
                </a:lnTo>
                <a:cubicBezTo>
                  <a:pt x="3874" y="1421"/>
                  <a:pt x="3883" y="1440"/>
                  <a:pt x="3877" y="1457"/>
                </a:cubicBezTo>
                <a:cubicBezTo>
                  <a:pt x="3871" y="1474"/>
                  <a:pt x="3851" y="1483"/>
                  <a:pt x="3834" y="1477"/>
                </a:cubicBezTo>
                <a:lnTo>
                  <a:pt x="3812" y="1469"/>
                </a:lnTo>
                <a:cubicBezTo>
                  <a:pt x="3795" y="1463"/>
                  <a:pt x="3786" y="1444"/>
                  <a:pt x="3792" y="1426"/>
                </a:cubicBezTo>
                <a:cubicBezTo>
                  <a:pt x="3798" y="1409"/>
                  <a:pt x="3817" y="1400"/>
                  <a:pt x="3835" y="1406"/>
                </a:cubicBezTo>
                <a:close/>
                <a:moveTo>
                  <a:pt x="308" y="376"/>
                </a:moveTo>
                <a:lnTo>
                  <a:pt x="0" y="51"/>
                </a:lnTo>
                <a:lnTo>
                  <a:pt x="445" y="0"/>
                </a:lnTo>
                <a:lnTo>
                  <a:pt x="308" y="376"/>
                </a:lnTo>
                <a:close/>
                <a:moveTo>
                  <a:pt x="3851" y="1235"/>
                </a:moveTo>
                <a:lnTo>
                  <a:pt x="4159" y="1559"/>
                </a:lnTo>
                <a:lnTo>
                  <a:pt x="3715" y="1611"/>
                </a:lnTo>
                <a:lnTo>
                  <a:pt x="3851" y="1235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7181" name="Rectangle 67"/>
          <p:cNvSpPr>
            <a:spLocks noChangeArrowheads="1"/>
          </p:cNvSpPr>
          <p:nvPr/>
        </p:nvSpPr>
        <p:spPr bwMode="auto">
          <a:xfrm>
            <a:off x="2627784" y="2132856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7182" name="Rectangle 72"/>
          <p:cNvSpPr>
            <a:spLocks noChangeArrowheads="1"/>
          </p:cNvSpPr>
          <p:nvPr/>
        </p:nvSpPr>
        <p:spPr bwMode="auto">
          <a:xfrm>
            <a:off x="338138" y="4451350"/>
            <a:ext cx="7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/>
          </a:p>
        </p:txBody>
      </p:sp>
      <p:sp>
        <p:nvSpPr>
          <p:cNvPr id="7183" name="TextBox 94"/>
          <p:cNvSpPr txBox="1">
            <a:spLocks noChangeArrowheads="1"/>
          </p:cNvSpPr>
          <p:nvPr/>
        </p:nvSpPr>
        <p:spPr bwMode="auto">
          <a:xfrm>
            <a:off x="3205292" y="2938264"/>
            <a:ext cx="15921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pt-PT" sz="2000" b="1" dirty="0">
                <a:latin typeface="Calibri" pitchFamily="34" charset="0"/>
              </a:rPr>
              <a:t>‘</a:t>
            </a:r>
            <a:r>
              <a:rPr lang="pt-PT" altLang="ja-JP" sz="2000" b="1" dirty="0" err="1">
                <a:latin typeface="Calibri" pitchFamily="34" charset="0"/>
              </a:rPr>
              <a:t>Backbones</a:t>
            </a:r>
            <a:r>
              <a:rPr lang="ja-JP" altLang="pt-PT" sz="2000" b="1" dirty="0">
                <a:latin typeface="Calibri" pitchFamily="34" charset="0"/>
              </a:rPr>
              <a:t>’</a:t>
            </a:r>
            <a:endParaRPr lang="pt-PT" altLang="ja-JP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Calibri" pitchFamily="34" charset="0"/>
              </a:rPr>
              <a:t>dos </a:t>
            </a:r>
            <a:r>
              <a:rPr lang="pt-PT" altLang="pt-PT" sz="2000" b="1" dirty="0" err="1">
                <a:latin typeface="Calibri" pitchFamily="34" charset="0"/>
              </a:rPr>
              <a:t>ISPs</a:t>
            </a:r>
            <a:endParaRPr lang="pt-PT" altLang="pt-PT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 smtClean="0">
                <a:latin typeface="Calibri" pitchFamily="34" charset="0"/>
              </a:rPr>
              <a:t>IPv4+IPv6</a:t>
            </a:r>
            <a:endParaRPr lang="pt-PT" altLang="pt-PT" sz="2400" b="1" dirty="0">
              <a:latin typeface="Calibri" pitchFamily="34" charset="0"/>
            </a:endParaRPr>
          </a:p>
        </p:txBody>
      </p:sp>
      <p:sp>
        <p:nvSpPr>
          <p:cNvPr id="7184" name="AutoShape 3"/>
          <p:cNvSpPr>
            <a:spLocks noChangeAspect="1" noChangeArrowheads="1" noTextEdit="1"/>
          </p:cNvSpPr>
          <p:nvPr/>
        </p:nvSpPr>
        <p:spPr bwMode="auto">
          <a:xfrm>
            <a:off x="502463" y="1906858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85" name="AutoShape 3"/>
          <p:cNvSpPr>
            <a:spLocks noChangeAspect="1" noChangeArrowheads="1" noTextEdit="1"/>
          </p:cNvSpPr>
          <p:nvPr/>
        </p:nvSpPr>
        <p:spPr bwMode="auto">
          <a:xfrm>
            <a:off x="611188" y="21320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3" y="3199367"/>
            <a:ext cx="273844" cy="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250825" y="1844675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95288" y="1566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IPv4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7190" name="Rectangle 78"/>
          <p:cNvSpPr>
            <a:spLocks noChangeArrowheads="1"/>
          </p:cNvSpPr>
          <p:nvPr/>
        </p:nvSpPr>
        <p:spPr bwMode="auto">
          <a:xfrm>
            <a:off x="560214" y="1988840"/>
            <a:ext cx="987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 </a:t>
            </a:r>
            <a:endParaRPr lang="pt-PT" altLang="pt-PT" sz="1400" b="1" dirty="0"/>
          </a:p>
        </p:txBody>
      </p:sp>
      <p:sp>
        <p:nvSpPr>
          <p:cNvPr id="7191" name="AutoShape 3"/>
          <p:cNvSpPr>
            <a:spLocks noChangeAspect="1" noChangeArrowheads="1" noTextEdit="1"/>
          </p:cNvSpPr>
          <p:nvPr/>
        </p:nvSpPr>
        <p:spPr bwMode="auto">
          <a:xfrm>
            <a:off x="827088" y="2203450"/>
            <a:ext cx="8497887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2" y="3048148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Rectangle 42"/>
          <p:cNvSpPr>
            <a:spLocks noChangeArrowheads="1"/>
          </p:cNvSpPr>
          <p:nvPr/>
        </p:nvSpPr>
        <p:spPr bwMode="auto">
          <a:xfrm>
            <a:off x="2278062" y="4797152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99" y="329122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89" y="3579256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2" y="36512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0" y="3003192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3" y="355220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98" y="31921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Line 6"/>
          <p:cNvSpPr>
            <a:spLocks noChangeShapeType="1"/>
          </p:cNvSpPr>
          <p:nvPr/>
        </p:nvSpPr>
        <p:spPr bwMode="auto">
          <a:xfrm flipH="1" flipV="1">
            <a:off x="6535735" y="2506659"/>
            <a:ext cx="412365" cy="41828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833191"/>
            <a:ext cx="17183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400" dirty="0" smtClean="0"/>
              <a:t>Conteúdos Nacionais</a:t>
            </a:r>
            <a:endParaRPr lang="pt-PT" sz="1400" dirty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155679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1683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18854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2852936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362870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76" y="4564807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4858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328498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4060751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5417751" y="4509120"/>
            <a:ext cx="2428875" cy="1874838"/>
            <a:chOff x="3920" y="1076"/>
            <a:chExt cx="1530" cy="1181"/>
          </a:xfrm>
        </p:grpSpPr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6084168" y="501228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96" name="Rectangle 42"/>
          <p:cNvSpPr>
            <a:spLocks noChangeArrowheads="1"/>
          </p:cNvSpPr>
          <p:nvPr/>
        </p:nvSpPr>
        <p:spPr bwMode="auto">
          <a:xfrm>
            <a:off x="6372200" y="5412581"/>
            <a:ext cx="605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 smtClean="0">
                <a:solidFill>
                  <a:srgbClr val="000000"/>
                </a:solidFill>
                <a:latin typeface="Verdana" pitchFamily="34" charset="0"/>
              </a:rPr>
              <a:t>IPv6</a:t>
            </a:r>
            <a:endParaRPr lang="pt-PT" altLang="pt-PT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27784" y="972017"/>
            <a:ext cx="19768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3200" b="1" dirty="0" smtClean="0"/>
              <a:t>2011-2016</a:t>
            </a:r>
            <a:endParaRPr lang="pt-PT" sz="3200" b="1" dirty="0"/>
          </a:p>
        </p:txBody>
      </p:sp>
      <p:sp>
        <p:nvSpPr>
          <p:cNvPr id="99" name="Freeform 68"/>
          <p:cNvSpPr>
            <a:spLocks noEditPoints="1"/>
          </p:cNvSpPr>
          <p:nvPr/>
        </p:nvSpPr>
        <p:spPr bwMode="auto">
          <a:xfrm>
            <a:off x="2051720" y="3489644"/>
            <a:ext cx="687511" cy="45719"/>
          </a:xfrm>
          <a:custGeom>
            <a:avLst/>
            <a:gdLst>
              <a:gd name="T0" fmla="*/ 2147483647 w 4534"/>
              <a:gd name="T1" fmla="*/ 2147483647 h 400"/>
              <a:gd name="T2" fmla="*/ 2147483647 w 4534"/>
              <a:gd name="T3" fmla="*/ 2147483647 h 400"/>
              <a:gd name="T4" fmla="*/ 2147483647 w 4534"/>
              <a:gd name="T5" fmla="*/ 2147483647 h 400"/>
              <a:gd name="T6" fmla="*/ 2147483647 w 4534"/>
              <a:gd name="T7" fmla="*/ 2147483647 h 400"/>
              <a:gd name="T8" fmla="*/ 2147483647 w 4534"/>
              <a:gd name="T9" fmla="*/ 2147483647 h 400"/>
              <a:gd name="T10" fmla="*/ 2147483647 w 4534"/>
              <a:gd name="T11" fmla="*/ 2147483647 h 400"/>
              <a:gd name="T12" fmla="*/ 2147483647 w 4534"/>
              <a:gd name="T13" fmla="*/ 2147483647 h 400"/>
              <a:gd name="T14" fmla="*/ 2147483647 w 4534"/>
              <a:gd name="T15" fmla="*/ 2147483647 h 400"/>
              <a:gd name="T16" fmla="*/ 2147483647 w 4534"/>
              <a:gd name="T17" fmla="*/ 2147483647 h 400"/>
              <a:gd name="T18" fmla="*/ 2147483647 w 4534"/>
              <a:gd name="T19" fmla="*/ 2147483647 h 400"/>
              <a:gd name="T20" fmla="*/ 2147483647 w 4534"/>
              <a:gd name="T21" fmla="*/ 2147483647 h 400"/>
              <a:gd name="T22" fmla="*/ 2147483647 w 4534"/>
              <a:gd name="T23" fmla="*/ 2147483647 h 400"/>
              <a:gd name="T24" fmla="*/ 2147483647 w 4534"/>
              <a:gd name="T25" fmla="*/ 2147483647 h 400"/>
              <a:gd name="T26" fmla="*/ 2147483647 w 4534"/>
              <a:gd name="T27" fmla="*/ 2147483647 h 400"/>
              <a:gd name="T28" fmla="*/ 2147483647 w 4534"/>
              <a:gd name="T29" fmla="*/ 2147483647 h 400"/>
              <a:gd name="T30" fmla="*/ 2147483647 w 4534"/>
              <a:gd name="T31" fmla="*/ 2147483647 h 400"/>
              <a:gd name="T32" fmla="*/ 2147483647 w 4534"/>
              <a:gd name="T33" fmla="*/ 2147483647 h 400"/>
              <a:gd name="T34" fmla="*/ 2147483647 w 4534"/>
              <a:gd name="T35" fmla="*/ 2147483647 h 400"/>
              <a:gd name="T36" fmla="*/ 2147483647 w 4534"/>
              <a:gd name="T37" fmla="*/ 2147483647 h 400"/>
              <a:gd name="T38" fmla="*/ 2147483647 w 4534"/>
              <a:gd name="T39" fmla="*/ 2147483647 h 400"/>
              <a:gd name="T40" fmla="*/ 2147483647 w 4534"/>
              <a:gd name="T41" fmla="*/ 2147483647 h 400"/>
              <a:gd name="T42" fmla="*/ 2147483647 w 4534"/>
              <a:gd name="T43" fmla="*/ 2147483647 h 400"/>
              <a:gd name="T44" fmla="*/ 2147483647 w 4534"/>
              <a:gd name="T45" fmla="*/ 2147483647 h 400"/>
              <a:gd name="T46" fmla="*/ 2147483647 w 4534"/>
              <a:gd name="T47" fmla="*/ 2147483647 h 400"/>
              <a:gd name="T48" fmla="*/ 2147483647 w 4534"/>
              <a:gd name="T49" fmla="*/ 2147483647 h 400"/>
              <a:gd name="T50" fmla="*/ 2147483647 w 4534"/>
              <a:gd name="T51" fmla="*/ 2147483647 h 400"/>
              <a:gd name="T52" fmla="*/ 2147483647 w 4534"/>
              <a:gd name="T53" fmla="*/ 2147483647 h 400"/>
              <a:gd name="T54" fmla="*/ 2147483647 w 4534"/>
              <a:gd name="T55" fmla="*/ 2147483647 h 400"/>
              <a:gd name="T56" fmla="*/ 2147483647 w 4534"/>
              <a:gd name="T57" fmla="*/ 2147483647 h 400"/>
              <a:gd name="T58" fmla="*/ 2147483647 w 4534"/>
              <a:gd name="T59" fmla="*/ 2147483647 h 400"/>
              <a:gd name="T60" fmla="*/ 2147483647 w 4534"/>
              <a:gd name="T61" fmla="*/ 2147483647 h 400"/>
              <a:gd name="T62" fmla="*/ 2147483647 w 4534"/>
              <a:gd name="T63" fmla="*/ 2147483647 h 400"/>
              <a:gd name="T64" fmla="*/ 2147483647 w 4534"/>
              <a:gd name="T65" fmla="*/ 0 h 400"/>
              <a:gd name="T66" fmla="*/ 2147483647 w 4534"/>
              <a:gd name="T67" fmla="*/ 0 h 400"/>
              <a:gd name="T68" fmla="*/ 2147483647 w 4534"/>
              <a:gd name="T69" fmla="*/ 2147483647 h 4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34"/>
              <a:gd name="T106" fmla="*/ 0 h 400"/>
              <a:gd name="T107" fmla="*/ 4534 w 4534"/>
              <a:gd name="T108" fmla="*/ 400 h 4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34" h="400">
                <a:moveTo>
                  <a:pt x="334" y="167"/>
                </a:moveTo>
                <a:lnTo>
                  <a:pt x="534" y="167"/>
                </a:lnTo>
                <a:cubicBezTo>
                  <a:pt x="552" y="167"/>
                  <a:pt x="567" y="182"/>
                  <a:pt x="567" y="200"/>
                </a:cubicBezTo>
                <a:cubicBezTo>
                  <a:pt x="567" y="219"/>
                  <a:pt x="552" y="233"/>
                  <a:pt x="534" y="233"/>
                </a:cubicBezTo>
                <a:lnTo>
                  <a:pt x="334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4" y="167"/>
                </a:cubicBezTo>
                <a:close/>
                <a:moveTo>
                  <a:pt x="800" y="167"/>
                </a:moveTo>
                <a:lnTo>
                  <a:pt x="1000" y="167"/>
                </a:lnTo>
                <a:cubicBezTo>
                  <a:pt x="1019" y="167"/>
                  <a:pt x="1034" y="182"/>
                  <a:pt x="1034" y="200"/>
                </a:cubicBezTo>
                <a:cubicBezTo>
                  <a:pt x="1034" y="219"/>
                  <a:pt x="1019" y="233"/>
                  <a:pt x="1000" y="233"/>
                </a:cubicBezTo>
                <a:lnTo>
                  <a:pt x="800" y="233"/>
                </a:lnTo>
                <a:cubicBezTo>
                  <a:pt x="782" y="233"/>
                  <a:pt x="767" y="219"/>
                  <a:pt x="767" y="200"/>
                </a:cubicBezTo>
                <a:cubicBezTo>
                  <a:pt x="767" y="182"/>
                  <a:pt x="782" y="167"/>
                  <a:pt x="800" y="167"/>
                </a:cubicBezTo>
                <a:close/>
                <a:moveTo>
                  <a:pt x="1267" y="167"/>
                </a:moveTo>
                <a:lnTo>
                  <a:pt x="1467" y="167"/>
                </a:lnTo>
                <a:cubicBezTo>
                  <a:pt x="1486" y="167"/>
                  <a:pt x="1500" y="182"/>
                  <a:pt x="1500" y="200"/>
                </a:cubicBezTo>
                <a:cubicBezTo>
                  <a:pt x="1500" y="219"/>
                  <a:pt x="1486" y="233"/>
                  <a:pt x="1467" y="233"/>
                </a:cubicBezTo>
                <a:lnTo>
                  <a:pt x="1267" y="233"/>
                </a:lnTo>
                <a:cubicBezTo>
                  <a:pt x="1249" y="233"/>
                  <a:pt x="1234" y="219"/>
                  <a:pt x="1234" y="200"/>
                </a:cubicBezTo>
                <a:cubicBezTo>
                  <a:pt x="1234" y="182"/>
                  <a:pt x="1249" y="167"/>
                  <a:pt x="1267" y="167"/>
                </a:cubicBezTo>
                <a:close/>
                <a:moveTo>
                  <a:pt x="1734" y="167"/>
                </a:moveTo>
                <a:lnTo>
                  <a:pt x="1934" y="167"/>
                </a:lnTo>
                <a:cubicBezTo>
                  <a:pt x="1952" y="167"/>
                  <a:pt x="1967" y="182"/>
                  <a:pt x="1967" y="200"/>
                </a:cubicBezTo>
                <a:cubicBezTo>
                  <a:pt x="1967" y="219"/>
                  <a:pt x="1952" y="233"/>
                  <a:pt x="1934" y="233"/>
                </a:cubicBezTo>
                <a:lnTo>
                  <a:pt x="1734" y="233"/>
                </a:lnTo>
                <a:cubicBezTo>
                  <a:pt x="1715" y="233"/>
                  <a:pt x="1700" y="219"/>
                  <a:pt x="1700" y="200"/>
                </a:cubicBezTo>
                <a:cubicBezTo>
                  <a:pt x="1700" y="182"/>
                  <a:pt x="1715" y="167"/>
                  <a:pt x="1734" y="167"/>
                </a:cubicBezTo>
                <a:close/>
                <a:moveTo>
                  <a:pt x="2200" y="167"/>
                </a:moveTo>
                <a:lnTo>
                  <a:pt x="2400" y="167"/>
                </a:lnTo>
                <a:cubicBezTo>
                  <a:pt x="2419" y="167"/>
                  <a:pt x="2434" y="182"/>
                  <a:pt x="2434" y="200"/>
                </a:cubicBezTo>
                <a:cubicBezTo>
                  <a:pt x="2434" y="219"/>
                  <a:pt x="2419" y="233"/>
                  <a:pt x="2400" y="233"/>
                </a:cubicBezTo>
                <a:lnTo>
                  <a:pt x="2200" y="233"/>
                </a:lnTo>
                <a:cubicBezTo>
                  <a:pt x="2182" y="233"/>
                  <a:pt x="2167" y="219"/>
                  <a:pt x="2167" y="200"/>
                </a:cubicBezTo>
                <a:cubicBezTo>
                  <a:pt x="2167" y="182"/>
                  <a:pt x="2182" y="167"/>
                  <a:pt x="2200" y="167"/>
                </a:cubicBezTo>
                <a:close/>
                <a:moveTo>
                  <a:pt x="2667" y="167"/>
                </a:moveTo>
                <a:lnTo>
                  <a:pt x="2867" y="167"/>
                </a:lnTo>
                <a:cubicBezTo>
                  <a:pt x="2886" y="167"/>
                  <a:pt x="2900" y="182"/>
                  <a:pt x="2900" y="200"/>
                </a:cubicBezTo>
                <a:cubicBezTo>
                  <a:pt x="2900" y="219"/>
                  <a:pt x="2886" y="233"/>
                  <a:pt x="2867" y="233"/>
                </a:cubicBezTo>
                <a:lnTo>
                  <a:pt x="2667" y="233"/>
                </a:lnTo>
                <a:cubicBezTo>
                  <a:pt x="2649" y="233"/>
                  <a:pt x="2634" y="219"/>
                  <a:pt x="2634" y="200"/>
                </a:cubicBezTo>
                <a:cubicBezTo>
                  <a:pt x="2634" y="182"/>
                  <a:pt x="2649" y="167"/>
                  <a:pt x="2667" y="167"/>
                </a:cubicBezTo>
                <a:close/>
                <a:moveTo>
                  <a:pt x="3134" y="167"/>
                </a:moveTo>
                <a:lnTo>
                  <a:pt x="3334" y="167"/>
                </a:lnTo>
                <a:cubicBezTo>
                  <a:pt x="3352" y="167"/>
                  <a:pt x="3367" y="182"/>
                  <a:pt x="3367" y="200"/>
                </a:cubicBezTo>
                <a:cubicBezTo>
                  <a:pt x="3367" y="219"/>
                  <a:pt x="3352" y="233"/>
                  <a:pt x="3334" y="233"/>
                </a:cubicBezTo>
                <a:lnTo>
                  <a:pt x="3134" y="233"/>
                </a:lnTo>
                <a:cubicBezTo>
                  <a:pt x="3115" y="233"/>
                  <a:pt x="3100" y="219"/>
                  <a:pt x="3100" y="200"/>
                </a:cubicBezTo>
                <a:cubicBezTo>
                  <a:pt x="3100" y="182"/>
                  <a:pt x="3115" y="167"/>
                  <a:pt x="3134" y="167"/>
                </a:cubicBezTo>
                <a:close/>
                <a:moveTo>
                  <a:pt x="3600" y="167"/>
                </a:moveTo>
                <a:lnTo>
                  <a:pt x="3800" y="167"/>
                </a:lnTo>
                <a:cubicBezTo>
                  <a:pt x="3819" y="167"/>
                  <a:pt x="3834" y="182"/>
                  <a:pt x="3834" y="200"/>
                </a:cubicBezTo>
                <a:cubicBezTo>
                  <a:pt x="3834" y="219"/>
                  <a:pt x="3819" y="233"/>
                  <a:pt x="3800" y="233"/>
                </a:cubicBezTo>
                <a:lnTo>
                  <a:pt x="3600" y="233"/>
                </a:lnTo>
                <a:cubicBezTo>
                  <a:pt x="3582" y="233"/>
                  <a:pt x="3567" y="219"/>
                  <a:pt x="3567" y="200"/>
                </a:cubicBezTo>
                <a:cubicBezTo>
                  <a:pt x="3567" y="182"/>
                  <a:pt x="3582" y="167"/>
                  <a:pt x="3600" y="167"/>
                </a:cubicBezTo>
                <a:close/>
                <a:moveTo>
                  <a:pt x="4067" y="167"/>
                </a:moveTo>
                <a:lnTo>
                  <a:pt x="4200" y="167"/>
                </a:lnTo>
                <a:cubicBezTo>
                  <a:pt x="4219" y="167"/>
                  <a:pt x="4234" y="182"/>
                  <a:pt x="4234" y="200"/>
                </a:cubicBezTo>
                <a:cubicBezTo>
                  <a:pt x="4234" y="219"/>
                  <a:pt x="4219" y="233"/>
                  <a:pt x="4200" y="233"/>
                </a:cubicBezTo>
                <a:lnTo>
                  <a:pt x="4067" y="233"/>
                </a:lnTo>
                <a:cubicBezTo>
                  <a:pt x="4049" y="233"/>
                  <a:pt x="4034" y="219"/>
                  <a:pt x="4034" y="200"/>
                </a:cubicBezTo>
                <a:cubicBezTo>
                  <a:pt x="4034" y="182"/>
                  <a:pt x="4049" y="167"/>
                  <a:pt x="4067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4134" y="0"/>
                </a:moveTo>
                <a:lnTo>
                  <a:pt x="4534" y="200"/>
                </a:lnTo>
                <a:lnTo>
                  <a:pt x="4134" y="400"/>
                </a:lnTo>
                <a:lnTo>
                  <a:pt x="4134" y="0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195736" y="3212976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250825" y="3213100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104" name="Rectangle 75"/>
          <p:cNvSpPr>
            <a:spLocks noChangeArrowheads="1"/>
          </p:cNvSpPr>
          <p:nvPr/>
        </p:nvSpPr>
        <p:spPr bwMode="auto">
          <a:xfrm>
            <a:off x="336550" y="3268663"/>
            <a:ext cx="737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 b="1" dirty="0"/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179512" y="2908300"/>
            <a:ext cx="2122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“dual-</a:t>
            </a:r>
            <a:r>
              <a:rPr lang="pt-PT" altLang="pt-PT" sz="1400" b="1" dirty="0" err="1" smtClean="0">
                <a:latin typeface="Calibri" pitchFamily="34" charset="0"/>
              </a:rPr>
              <a:t>stack</a:t>
            </a:r>
            <a:r>
              <a:rPr lang="pt-PT" altLang="pt-PT" sz="1400" b="1" dirty="0" smtClean="0">
                <a:latin typeface="Calibri" pitchFamily="34" charset="0"/>
              </a:rPr>
              <a:t>”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526296" y="3356992"/>
            <a:ext cx="1165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IPv4+IPv6 </a:t>
            </a:r>
            <a:endParaRPr lang="pt-PT" altLang="pt-PT" sz="1400" b="1" dirty="0"/>
          </a:p>
        </p:txBody>
      </p:sp>
      <p:sp>
        <p:nvSpPr>
          <p:cNvPr id="116" name="Rectangle 71"/>
          <p:cNvSpPr>
            <a:spLocks noChangeArrowheads="1"/>
          </p:cNvSpPr>
          <p:nvPr/>
        </p:nvSpPr>
        <p:spPr bwMode="auto">
          <a:xfrm>
            <a:off x="2217670" y="3645024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v6</a:t>
            </a:r>
            <a:endParaRPr lang="pt-PT" altLang="pt-PT" sz="1800" dirty="0"/>
          </a:p>
        </p:txBody>
      </p:sp>
      <p:sp>
        <p:nvSpPr>
          <p:cNvPr id="117" name="Line 6"/>
          <p:cNvSpPr>
            <a:spLocks noChangeShapeType="1"/>
          </p:cNvSpPr>
          <p:nvPr/>
        </p:nvSpPr>
        <p:spPr bwMode="auto">
          <a:xfrm>
            <a:off x="4896598" y="4279489"/>
            <a:ext cx="879133" cy="50950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9" name="Line 16"/>
          <p:cNvSpPr>
            <a:spLocks noChangeShapeType="1"/>
          </p:cNvSpPr>
          <p:nvPr/>
        </p:nvSpPr>
        <p:spPr bwMode="auto">
          <a:xfrm flipH="1">
            <a:off x="3419872" y="4451349"/>
            <a:ext cx="0" cy="442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auto">
          <a:xfrm>
            <a:off x="3063542" y="4871865"/>
            <a:ext cx="960438" cy="6461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CGN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444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956376" y="611396"/>
            <a:ext cx="1069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IPv4/IPv6</a:t>
            </a:r>
            <a:endParaRPr lang="pt-PT" dirty="0"/>
          </a:p>
        </p:txBody>
      </p:sp>
      <p:sp>
        <p:nvSpPr>
          <p:cNvPr id="108" name="CaixaDeTexto 107"/>
          <p:cNvSpPr txBox="1"/>
          <p:nvPr/>
        </p:nvSpPr>
        <p:spPr>
          <a:xfrm>
            <a:off x="8097255" y="4925486"/>
            <a:ext cx="939241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3">
                    <a:lumMod val="50000"/>
                  </a:schemeClr>
                </a:solidFill>
              </a:rPr>
              <a:t>Google</a:t>
            </a:r>
            <a:endParaRPr lang="pt-PT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PT" sz="1400" dirty="0" err="1" smtClean="0"/>
              <a:t>Facebook</a:t>
            </a:r>
            <a:endParaRPr lang="pt-PT" sz="1400" dirty="0" smtClean="0"/>
          </a:p>
          <a:p>
            <a:pPr algn="ctr"/>
            <a:r>
              <a:rPr lang="pt-PT" sz="1400" dirty="0" err="1" smtClean="0"/>
              <a:t>Youtube</a:t>
            </a:r>
            <a:endParaRPr lang="pt-PT" sz="1400" dirty="0" smtClean="0"/>
          </a:p>
          <a:p>
            <a:pPr algn="ctr"/>
            <a:r>
              <a:rPr lang="pt-PT" sz="1400" dirty="0" smtClean="0"/>
              <a:t>Yahoo</a:t>
            </a:r>
          </a:p>
          <a:p>
            <a:pPr algn="ctr"/>
            <a:r>
              <a:rPr lang="pt-PT" sz="1400" dirty="0" err="1" smtClean="0"/>
              <a:t>Wikipidea</a:t>
            </a:r>
            <a:endParaRPr lang="pt-PT" sz="1400" dirty="0" smtClean="0"/>
          </a:p>
          <a:p>
            <a:pPr algn="ctr"/>
            <a:r>
              <a:rPr lang="pt-PT" sz="1400" dirty="0" err="1" smtClean="0"/>
              <a:t>Instagram</a:t>
            </a:r>
            <a:endParaRPr lang="pt-PT" sz="1400" dirty="0" smtClean="0"/>
          </a:p>
          <a:p>
            <a:pPr algn="ctr"/>
            <a:r>
              <a:rPr lang="pt-PT" sz="1400" dirty="0" err="1" smtClean="0"/>
              <a:t>Linkedin</a:t>
            </a:r>
            <a:endParaRPr lang="pt-PT" sz="1400" dirty="0"/>
          </a:p>
        </p:txBody>
      </p:sp>
      <p:sp>
        <p:nvSpPr>
          <p:cNvPr id="14" name="Forma livre 13"/>
          <p:cNvSpPr/>
          <p:nvPr/>
        </p:nvSpPr>
        <p:spPr>
          <a:xfrm>
            <a:off x="1977656" y="2009553"/>
            <a:ext cx="5146158" cy="871870"/>
          </a:xfrm>
          <a:custGeom>
            <a:avLst/>
            <a:gdLst>
              <a:gd name="connsiteX0" fmla="*/ 0 w 5146158"/>
              <a:gd name="connsiteY0" fmla="*/ 0 h 871870"/>
              <a:gd name="connsiteX1" fmla="*/ 74428 w 5146158"/>
              <a:gd name="connsiteY1" fmla="*/ 31898 h 871870"/>
              <a:gd name="connsiteX2" fmla="*/ 116958 w 5146158"/>
              <a:gd name="connsiteY2" fmla="*/ 63796 h 871870"/>
              <a:gd name="connsiteX3" fmla="*/ 180753 w 5146158"/>
              <a:gd name="connsiteY3" fmla="*/ 106326 h 871870"/>
              <a:gd name="connsiteX4" fmla="*/ 212651 w 5146158"/>
              <a:gd name="connsiteY4" fmla="*/ 127591 h 871870"/>
              <a:gd name="connsiteX5" fmla="*/ 255181 w 5146158"/>
              <a:gd name="connsiteY5" fmla="*/ 138224 h 871870"/>
              <a:gd name="connsiteX6" fmla="*/ 297711 w 5146158"/>
              <a:gd name="connsiteY6" fmla="*/ 159489 h 871870"/>
              <a:gd name="connsiteX7" fmla="*/ 329609 w 5146158"/>
              <a:gd name="connsiteY7" fmla="*/ 170121 h 871870"/>
              <a:gd name="connsiteX8" fmla="*/ 372139 w 5146158"/>
              <a:gd name="connsiteY8" fmla="*/ 191387 h 871870"/>
              <a:gd name="connsiteX9" fmla="*/ 404037 w 5146158"/>
              <a:gd name="connsiteY9" fmla="*/ 202019 h 871870"/>
              <a:gd name="connsiteX10" fmla="*/ 446567 w 5146158"/>
              <a:gd name="connsiteY10" fmla="*/ 223284 h 871870"/>
              <a:gd name="connsiteX11" fmla="*/ 478465 w 5146158"/>
              <a:gd name="connsiteY11" fmla="*/ 233917 h 871870"/>
              <a:gd name="connsiteX12" fmla="*/ 510363 w 5146158"/>
              <a:gd name="connsiteY12" fmla="*/ 255182 h 871870"/>
              <a:gd name="connsiteX13" fmla="*/ 606056 w 5146158"/>
              <a:gd name="connsiteY13" fmla="*/ 287080 h 871870"/>
              <a:gd name="connsiteX14" fmla="*/ 680484 w 5146158"/>
              <a:gd name="connsiteY14" fmla="*/ 318977 h 871870"/>
              <a:gd name="connsiteX15" fmla="*/ 723014 w 5146158"/>
              <a:gd name="connsiteY15" fmla="*/ 329610 h 871870"/>
              <a:gd name="connsiteX16" fmla="*/ 786809 w 5146158"/>
              <a:gd name="connsiteY16" fmla="*/ 350875 h 871870"/>
              <a:gd name="connsiteX17" fmla="*/ 818707 w 5146158"/>
              <a:gd name="connsiteY17" fmla="*/ 361507 h 871870"/>
              <a:gd name="connsiteX18" fmla="*/ 893135 w 5146158"/>
              <a:gd name="connsiteY18" fmla="*/ 393405 h 871870"/>
              <a:gd name="connsiteX19" fmla="*/ 925032 w 5146158"/>
              <a:gd name="connsiteY19" fmla="*/ 414670 h 871870"/>
              <a:gd name="connsiteX20" fmla="*/ 1031358 w 5146158"/>
              <a:gd name="connsiteY20" fmla="*/ 446568 h 871870"/>
              <a:gd name="connsiteX21" fmla="*/ 1084521 w 5146158"/>
              <a:gd name="connsiteY21" fmla="*/ 457200 h 871870"/>
              <a:gd name="connsiteX22" fmla="*/ 1116418 w 5146158"/>
              <a:gd name="connsiteY22" fmla="*/ 467833 h 871870"/>
              <a:gd name="connsiteX23" fmla="*/ 1158949 w 5146158"/>
              <a:gd name="connsiteY23" fmla="*/ 478466 h 871870"/>
              <a:gd name="connsiteX24" fmla="*/ 1233377 w 5146158"/>
              <a:gd name="connsiteY24" fmla="*/ 520996 h 871870"/>
              <a:gd name="connsiteX25" fmla="*/ 1318437 w 5146158"/>
              <a:gd name="connsiteY25" fmla="*/ 542261 h 871870"/>
              <a:gd name="connsiteX26" fmla="*/ 1392865 w 5146158"/>
              <a:gd name="connsiteY26" fmla="*/ 574159 h 871870"/>
              <a:gd name="connsiteX27" fmla="*/ 1435395 w 5146158"/>
              <a:gd name="connsiteY27" fmla="*/ 595424 h 871870"/>
              <a:gd name="connsiteX28" fmla="*/ 1509823 w 5146158"/>
              <a:gd name="connsiteY28" fmla="*/ 616689 h 871870"/>
              <a:gd name="connsiteX29" fmla="*/ 1541721 w 5146158"/>
              <a:gd name="connsiteY29" fmla="*/ 637954 h 871870"/>
              <a:gd name="connsiteX30" fmla="*/ 1584251 w 5146158"/>
              <a:gd name="connsiteY30" fmla="*/ 648587 h 871870"/>
              <a:gd name="connsiteX31" fmla="*/ 1616149 w 5146158"/>
              <a:gd name="connsiteY31" fmla="*/ 659219 h 871870"/>
              <a:gd name="connsiteX32" fmla="*/ 1669311 w 5146158"/>
              <a:gd name="connsiteY32" fmla="*/ 669852 h 871870"/>
              <a:gd name="connsiteX33" fmla="*/ 1711842 w 5146158"/>
              <a:gd name="connsiteY33" fmla="*/ 680484 h 871870"/>
              <a:gd name="connsiteX34" fmla="*/ 1786270 w 5146158"/>
              <a:gd name="connsiteY34" fmla="*/ 712382 h 871870"/>
              <a:gd name="connsiteX35" fmla="*/ 1903228 w 5146158"/>
              <a:gd name="connsiteY35" fmla="*/ 744280 h 871870"/>
              <a:gd name="connsiteX36" fmla="*/ 1998921 w 5146158"/>
              <a:gd name="connsiteY36" fmla="*/ 776177 h 871870"/>
              <a:gd name="connsiteX37" fmla="*/ 2062716 w 5146158"/>
              <a:gd name="connsiteY37" fmla="*/ 797442 h 871870"/>
              <a:gd name="connsiteX38" fmla="*/ 2105246 w 5146158"/>
              <a:gd name="connsiteY38" fmla="*/ 808075 h 871870"/>
              <a:gd name="connsiteX39" fmla="*/ 2158409 w 5146158"/>
              <a:gd name="connsiteY39" fmla="*/ 829340 h 871870"/>
              <a:gd name="connsiteX40" fmla="*/ 2211572 w 5146158"/>
              <a:gd name="connsiteY40" fmla="*/ 839973 h 871870"/>
              <a:gd name="connsiteX41" fmla="*/ 2243470 w 5146158"/>
              <a:gd name="connsiteY41" fmla="*/ 850605 h 871870"/>
              <a:gd name="connsiteX42" fmla="*/ 2317897 w 5146158"/>
              <a:gd name="connsiteY42" fmla="*/ 871870 h 871870"/>
              <a:gd name="connsiteX43" fmla="*/ 2445488 w 5146158"/>
              <a:gd name="connsiteY43" fmla="*/ 861238 h 871870"/>
              <a:gd name="connsiteX44" fmla="*/ 2509284 w 5146158"/>
              <a:gd name="connsiteY44" fmla="*/ 829340 h 871870"/>
              <a:gd name="connsiteX45" fmla="*/ 2541181 w 5146158"/>
              <a:gd name="connsiteY45" fmla="*/ 818707 h 871870"/>
              <a:gd name="connsiteX46" fmla="*/ 2636874 w 5146158"/>
              <a:gd name="connsiteY46" fmla="*/ 744280 h 871870"/>
              <a:gd name="connsiteX47" fmla="*/ 2700670 w 5146158"/>
              <a:gd name="connsiteY47" fmla="*/ 723014 h 871870"/>
              <a:gd name="connsiteX48" fmla="*/ 2732567 w 5146158"/>
              <a:gd name="connsiteY48" fmla="*/ 701749 h 871870"/>
              <a:gd name="connsiteX49" fmla="*/ 2796363 w 5146158"/>
              <a:gd name="connsiteY49" fmla="*/ 680484 h 871870"/>
              <a:gd name="connsiteX50" fmla="*/ 2860158 w 5146158"/>
              <a:gd name="connsiteY50" fmla="*/ 648587 h 871870"/>
              <a:gd name="connsiteX51" fmla="*/ 2892056 w 5146158"/>
              <a:gd name="connsiteY51" fmla="*/ 627321 h 871870"/>
              <a:gd name="connsiteX52" fmla="*/ 2923953 w 5146158"/>
              <a:gd name="connsiteY52" fmla="*/ 616689 h 871870"/>
              <a:gd name="connsiteX53" fmla="*/ 2987749 w 5146158"/>
              <a:gd name="connsiteY53" fmla="*/ 574159 h 871870"/>
              <a:gd name="connsiteX54" fmla="*/ 3030279 w 5146158"/>
              <a:gd name="connsiteY54" fmla="*/ 552894 h 871870"/>
              <a:gd name="connsiteX55" fmla="*/ 3062177 w 5146158"/>
              <a:gd name="connsiteY55" fmla="*/ 520996 h 871870"/>
              <a:gd name="connsiteX56" fmla="*/ 3189767 w 5146158"/>
              <a:gd name="connsiteY56" fmla="*/ 457200 h 871870"/>
              <a:gd name="connsiteX57" fmla="*/ 3285460 w 5146158"/>
              <a:gd name="connsiteY57" fmla="*/ 425303 h 871870"/>
              <a:gd name="connsiteX58" fmla="*/ 3317358 w 5146158"/>
              <a:gd name="connsiteY58" fmla="*/ 414670 h 871870"/>
              <a:gd name="connsiteX59" fmla="*/ 3402418 w 5146158"/>
              <a:gd name="connsiteY59" fmla="*/ 393405 h 871870"/>
              <a:gd name="connsiteX60" fmla="*/ 3476846 w 5146158"/>
              <a:gd name="connsiteY60" fmla="*/ 361507 h 871870"/>
              <a:gd name="connsiteX61" fmla="*/ 3540642 w 5146158"/>
              <a:gd name="connsiteY61" fmla="*/ 340242 h 871870"/>
              <a:gd name="connsiteX62" fmla="*/ 3572539 w 5146158"/>
              <a:gd name="connsiteY62" fmla="*/ 329610 h 871870"/>
              <a:gd name="connsiteX63" fmla="*/ 3604437 w 5146158"/>
              <a:gd name="connsiteY63" fmla="*/ 318977 h 871870"/>
              <a:gd name="connsiteX64" fmla="*/ 3636335 w 5146158"/>
              <a:gd name="connsiteY64" fmla="*/ 297712 h 871870"/>
              <a:gd name="connsiteX65" fmla="*/ 3700130 w 5146158"/>
              <a:gd name="connsiteY65" fmla="*/ 276447 h 871870"/>
              <a:gd name="connsiteX66" fmla="*/ 3732028 w 5146158"/>
              <a:gd name="connsiteY66" fmla="*/ 265814 h 871870"/>
              <a:gd name="connsiteX67" fmla="*/ 3763925 w 5146158"/>
              <a:gd name="connsiteY67" fmla="*/ 255182 h 871870"/>
              <a:gd name="connsiteX68" fmla="*/ 3806456 w 5146158"/>
              <a:gd name="connsiteY68" fmla="*/ 233917 h 871870"/>
              <a:gd name="connsiteX69" fmla="*/ 3870251 w 5146158"/>
              <a:gd name="connsiteY69" fmla="*/ 212652 h 871870"/>
              <a:gd name="connsiteX70" fmla="*/ 3997842 w 5146158"/>
              <a:gd name="connsiteY70" fmla="*/ 170121 h 871870"/>
              <a:gd name="connsiteX71" fmla="*/ 4093535 w 5146158"/>
              <a:gd name="connsiteY71" fmla="*/ 138224 h 871870"/>
              <a:gd name="connsiteX72" fmla="*/ 4157330 w 5146158"/>
              <a:gd name="connsiteY72" fmla="*/ 116959 h 871870"/>
              <a:gd name="connsiteX73" fmla="*/ 4199860 w 5146158"/>
              <a:gd name="connsiteY73" fmla="*/ 106326 h 871870"/>
              <a:gd name="connsiteX74" fmla="*/ 4263656 w 5146158"/>
              <a:gd name="connsiteY74" fmla="*/ 85061 h 871870"/>
              <a:gd name="connsiteX75" fmla="*/ 4295553 w 5146158"/>
              <a:gd name="connsiteY75" fmla="*/ 74428 h 871870"/>
              <a:gd name="connsiteX76" fmla="*/ 4423144 w 5146158"/>
              <a:gd name="connsiteY76" fmla="*/ 85061 h 871870"/>
              <a:gd name="connsiteX77" fmla="*/ 4455042 w 5146158"/>
              <a:gd name="connsiteY77" fmla="*/ 95694 h 871870"/>
              <a:gd name="connsiteX78" fmla="*/ 4540102 w 5146158"/>
              <a:gd name="connsiteY78" fmla="*/ 116959 h 871870"/>
              <a:gd name="connsiteX79" fmla="*/ 4635795 w 5146158"/>
              <a:gd name="connsiteY79" fmla="*/ 127591 h 871870"/>
              <a:gd name="connsiteX80" fmla="*/ 4699591 w 5146158"/>
              <a:gd name="connsiteY80" fmla="*/ 159489 h 871870"/>
              <a:gd name="connsiteX81" fmla="*/ 4763386 w 5146158"/>
              <a:gd name="connsiteY81" fmla="*/ 202019 h 871870"/>
              <a:gd name="connsiteX82" fmla="*/ 4837814 w 5146158"/>
              <a:gd name="connsiteY82" fmla="*/ 287080 h 871870"/>
              <a:gd name="connsiteX83" fmla="*/ 4869711 w 5146158"/>
              <a:gd name="connsiteY83" fmla="*/ 318977 h 871870"/>
              <a:gd name="connsiteX84" fmla="*/ 4890977 w 5146158"/>
              <a:gd name="connsiteY84" fmla="*/ 340242 h 871870"/>
              <a:gd name="connsiteX85" fmla="*/ 4912242 w 5146158"/>
              <a:gd name="connsiteY85" fmla="*/ 372140 h 871870"/>
              <a:gd name="connsiteX86" fmla="*/ 4954772 w 5146158"/>
              <a:gd name="connsiteY86" fmla="*/ 467833 h 871870"/>
              <a:gd name="connsiteX87" fmla="*/ 4986670 w 5146158"/>
              <a:gd name="connsiteY87" fmla="*/ 531628 h 871870"/>
              <a:gd name="connsiteX88" fmla="*/ 4997302 w 5146158"/>
              <a:gd name="connsiteY88" fmla="*/ 563526 h 871870"/>
              <a:gd name="connsiteX89" fmla="*/ 5039832 w 5146158"/>
              <a:gd name="connsiteY89" fmla="*/ 627321 h 871870"/>
              <a:gd name="connsiteX90" fmla="*/ 5061097 w 5146158"/>
              <a:gd name="connsiteY90" fmla="*/ 659219 h 871870"/>
              <a:gd name="connsiteX91" fmla="*/ 5092995 w 5146158"/>
              <a:gd name="connsiteY91" fmla="*/ 723014 h 871870"/>
              <a:gd name="connsiteX92" fmla="*/ 5124893 w 5146158"/>
              <a:gd name="connsiteY92" fmla="*/ 786810 h 871870"/>
              <a:gd name="connsiteX93" fmla="*/ 5146158 w 5146158"/>
              <a:gd name="connsiteY93" fmla="*/ 839973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146158" h="871870">
                <a:moveTo>
                  <a:pt x="0" y="0"/>
                </a:moveTo>
                <a:cubicBezTo>
                  <a:pt x="24809" y="10633"/>
                  <a:pt x="50732" y="18973"/>
                  <a:pt x="74428" y="31898"/>
                </a:cubicBezTo>
                <a:cubicBezTo>
                  <a:pt x="89985" y="40384"/>
                  <a:pt x="102440" y="53634"/>
                  <a:pt x="116958" y="63796"/>
                </a:cubicBezTo>
                <a:cubicBezTo>
                  <a:pt x="137895" y="78452"/>
                  <a:pt x="159488" y="92149"/>
                  <a:pt x="180753" y="106326"/>
                </a:cubicBezTo>
                <a:cubicBezTo>
                  <a:pt x="191386" y="113414"/>
                  <a:pt x="200254" y="124492"/>
                  <a:pt x="212651" y="127591"/>
                </a:cubicBezTo>
                <a:cubicBezTo>
                  <a:pt x="226828" y="131135"/>
                  <a:pt x="241498" y="133093"/>
                  <a:pt x="255181" y="138224"/>
                </a:cubicBezTo>
                <a:cubicBezTo>
                  <a:pt x="270022" y="143789"/>
                  <a:pt x="283143" y="153245"/>
                  <a:pt x="297711" y="159489"/>
                </a:cubicBezTo>
                <a:cubicBezTo>
                  <a:pt x="308013" y="163904"/>
                  <a:pt x="319307" y="165706"/>
                  <a:pt x="329609" y="170121"/>
                </a:cubicBezTo>
                <a:cubicBezTo>
                  <a:pt x="344178" y="176365"/>
                  <a:pt x="357570" y="185143"/>
                  <a:pt x="372139" y="191387"/>
                </a:cubicBezTo>
                <a:cubicBezTo>
                  <a:pt x="382441" y="195802"/>
                  <a:pt x="393735" y="197604"/>
                  <a:pt x="404037" y="202019"/>
                </a:cubicBezTo>
                <a:cubicBezTo>
                  <a:pt x="418605" y="208263"/>
                  <a:pt x="431999" y="217040"/>
                  <a:pt x="446567" y="223284"/>
                </a:cubicBezTo>
                <a:cubicBezTo>
                  <a:pt x="456869" y="227699"/>
                  <a:pt x="468440" y="228905"/>
                  <a:pt x="478465" y="233917"/>
                </a:cubicBezTo>
                <a:cubicBezTo>
                  <a:pt x="489895" y="239632"/>
                  <a:pt x="498933" y="249467"/>
                  <a:pt x="510363" y="255182"/>
                </a:cubicBezTo>
                <a:cubicBezTo>
                  <a:pt x="559239" y="279620"/>
                  <a:pt x="558679" y="273544"/>
                  <a:pt x="606056" y="287080"/>
                </a:cubicBezTo>
                <a:cubicBezTo>
                  <a:pt x="679982" y="308201"/>
                  <a:pt x="589755" y="284954"/>
                  <a:pt x="680484" y="318977"/>
                </a:cubicBezTo>
                <a:cubicBezTo>
                  <a:pt x="694167" y="324108"/>
                  <a:pt x="709017" y="325411"/>
                  <a:pt x="723014" y="329610"/>
                </a:cubicBezTo>
                <a:cubicBezTo>
                  <a:pt x="744484" y="336051"/>
                  <a:pt x="765544" y="343787"/>
                  <a:pt x="786809" y="350875"/>
                </a:cubicBezTo>
                <a:lnTo>
                  <a:pt x="818707" y="361507"/>
                </a:lnTo>
                <a:cubicBezTo>
                  <a:pt x="898781" y="414893"/>
                  <a:pt x="797018" y="352213"/>
                  <a:pt x="893135" y="393405"/>
                </a:cubicBezTo>
                <a:cubicBezTo>
                  <a:pt x="904880" y="398439"/>
                  <a:pt x="913355" y="409480"/>
                  <a:pt x="925032" y="414670"/>
                </a:cubicBezTo>
                <a:cubicBezTo>
                  <a:pt x="951530" y="426447"/>
                  <a:pt x="1000434" y="439696"/>
                  <a:pt x="1031358" y="446568"/>
                </a:cubicBezTo>
                <a:cubicBezTo>
                  <a:pt x="1049000" y="450488"/>
                  <a:pt x="1066989" y="452817"/>
                  <a:pt x="1084521" y="457200"/>
                </a:cubicBezTo>
                <a:cubicBezTo>
                  <a:pt x="1095394" y="459918"/>
                  <a:pt x="1105642" y="464754"/>
                  <a:pt x="1116418" y="467833"/>
                </a:cubicBezTo>
                <a:cubicBezTo>
                  <a:pt x="1130469" y="471848"/>
                  <a:pt x="1144772" y="474922"/>
                  <a:pt x="1158949" y="478466"/>
                </a:cubicBezTo>
                <a:cubicBezTo>
                  <a:pt x="1182285" y="494023"/>
                  <a:pt x="1206394" y="512002"/>
                  <a:pt x="1233377" y="520996"/>
                </a:cubicBezTo>
                <a:cubicBezTo>
                  <a:pt x="1261103" y="530238"/>
                  <a:pt x="1318437" y="542261"/>
                  <a:pt x="1318437" y="542261"/>
                </a:cubicBezTo>
                <a:cubicBezTo>
                  <a:pt x="1383080" y="585355"/>
                  <a:pt x="1314397" y="544733"/>
                  <a:pt x="1392865" y="574159"/>
                </a:cubicBezTo>
                <a:cubicBezTo>
                  <a:pt x="1407706" y="579724"/>
                  <a:pt x="1420827" y="589180"/>
                  <a:pt x="1435395" y="595424"/>
                </a:cubicBezTo>
                <a:cubicBezTo>
                  <a:pt x="1456744" y="604574"/>
                  <a:pt x="1488249" y="611295"/>
                  <a:pt x="1509823" y="616689"/>
                </a:cubicBezTo>
                <a:cubicBezTo>
                  <a:pt x="1520456" y="623777"/>
                  <a:pt x="1529975" y="632920"/>
                  <a:pt x="1541721" y="637954"/>
                </a:cubicBezTo>
                <a:cubicBezTo>
                  <a:pt x="1555152" y="643710"/>
                  <a:pt x="1570200" y="644573"/>
                  <a:pt x="1584251" y="648587"/>
                </a:cubicBezTo>
                <a:cubicBezTo>
                  <a:pt x="1595028" y="651666"/>
                  <a:pt x="1605276" y="656501"/>
                  <a:pt x="1616149" y="659219"/>
                </a:cubicBezTo>
                <a:cubicBezTo>
                  <a:pt x="1633681" y="663602"/>
                  <a:pt x="1651670" y="665932"/>
                  <a:pt x="1669311" y="669852"/>
                </a:cubicBezTo>
                <a:cubicBezTo>
                  <a:pt x="1683576" y="673022"/>
                  <a:pt x="1697665" y="676940"/>
                  <a:pt x="1711842" y="680484"/>
                </a:cubicBezTo>
                <a:cubicBezTo>
                  <a:pt x="1776482" y="723578"/>
                  <a:pt x="1707803" y="682957"/>
                  <a:pt x="1786270" y="712382"/>
                </a:cubicBezTo>
                <a:cubicBezTo>
                  <a:pt x="1886186" y="749851"/>
                  <a:pt x="1757815" y="723506"/>
                  <a:pt x="1903228" y="744280"/>
                </a:cubicBezTo>
                <a:lnTo>
                  <a:pt x="1998921" y="776177"/>
                </a:lnTo>
                <a:lnTo>
                  <a:pt x="2062716" y="797442"/>
                </a:lnTo>
                <a:cubicBezTo>
                  <a:pt x="2076893" y="800986"/>
                  <a:pt x="2091383" y="803454"/>
                  <a:pt x="2105246" y="808075"/>
                </a:cubicBezTo>
                <a:cubicBezTo>
                  <a:pt x="2123353" y="814111"/>
                  <a:pt x="2140128" y="823856"/>
                  <a:pt x="2158409" y="829340"/>
                </a:cubicBezTo>
                <a:cubicBezTo>
                  <a:pt x="2175719" y="834533"/>
                  <a:pt x="2194040" y="835590"/>
                  <a:pt x="2211572" y="839973"/>
                </a:cubicBezTo>
                <a:cubicBezTo>
                  <a:pt x="2222445" y="842691"/>
                  <a:pt x="2232693" y="847526"/>
                  <a:pt x="2243470" y="850605"/>
                </a:cubicBezTo>
                <a:cubicBezTo>
                  <a:pt x="2336917" y="877304"/>
                  <a:pt x="2241425" y="846380"/>
                  <a:pt x="2317897" y="871870"/>
                </a:cubicBezTo>
                <a:cubicBezTo>
                  <a:pt x="2360427" y="868326"/>
                  <a:pt x="2403185" y="866878"/>
                  <a:pt x="2445488" y="861238"/>
                </a:cubicBezTo>
                <a:cubicBezTo>
                  <a:pt x="2481929" y="856379"/>
                  <a:pt x="2476703" y="845631"/>
                  <a:pt x="2509284" y="829340"/>
                </a:cubicBezTo>
                <a:cubicBezTo>
                  <a:pt x="2519308" y="824328"/>
                  <a:pt x="2530549" y="822251"/>
                  <a:pt x="2541181" y="818707"/>
                </a:cubicBezTo>
                <a:cubicBezTo>
                  <a:pt x="2568703" y="791186"/>
                  <a:pt x="2598722" y="756998"/>
                  <a:pt x="2636874" y="744280"/>
                </a:cubicBezTo>
                <a:cubicBezTo>
                  <a:pt x="2658139" y="737191"/>
                  <a:pt x="2682019" y="735448"/>
                  <a:pt x="2700670" y="723014"/>
                </a:cubicBezTo>
                <a:cubicBezTo>
                  <a:pt x="2711302" y="715926"/>
                  <a:pt x="2720890" y="706939"/>
                  <a:pt x="2732567" y="701749"/>
                </a:cubicBezTo>
                <a:cubicBezTo>
                  <a:pt x="2753051" y="692645"/>
                  <a:pt x="2777712" y="692918"/>
                  <a:pt x="2796363" y="680484"/>
                </a:cubicBezTo>
                <a:cubicBezTo>
                  <a:pt x="2837585" y="653002"/>
                  <a:pt x="2816137" y="663260"/>
                  <a:pt x="2860158" y="648587"/>
                </a:cubicBezTo>
                <a:cubicBezTo>
                  <a:pt x="2870791" y="641498"/>
                  <a:pt x="2880626" y="633036"/>
                  <a:pt x="2892056" y="627321"/>
                </a:cubicBezTo>
                <a:cubicBezTo>
                  <a:pt x="2902080" y="622309"/>
                  <a:pt x="2914156" y="622132"/>
                  <a:pt x="2923953" y="616689"/>
                </a:cubicBezTo>
                <a:cubicBezTo>
                  <a:pt x="2946294" y="604277"/>
                  <a:pt x="2964890" y="585589"/>
                  <a:pt x="2987749" y="574159"/>
                </a:cubicBezTo>
                <a:cubicBezTo>
                  <a:pt x="3001926" y="567071"/>
                  <a:pt x="3017381" y="562107"/>
                  <a:pt x="3030279" y="552894"/>
                </a:cubicBezTo>
                <a:cubicBezTo>
                  <a:pt x="3042515" y="544154"/>
                  <a:pt x="3050308" y="530228"/>
                  <a:pt x="3062177" y="520996"/>
                </a:cubicBezTo>
                <a:cubicBezTo>
                  <a:pt x="3124008" y="472905"/>
                  <a:pt x="3119806" y="480520"/>
                  <a:pt x="3189767" y="457200"/>
                </a:cubicBezTo>
                <a:lnTo>
                  <a:pt x="3285460" y="425303"/>
                </a:lnTo>
                <a:cubicBezTo>
                  <a:pt x="3296093" y="421759"/>
                  <a:pt x="3306485" y="417388"/>
                  <a:pt x="3317358" y="414670"/>
                </a:cubicBezTo>
                <a:lnTo>
                  <a:pt x="3402418" y="393405"/>
                </a:lnTo>
                <a:cubicBezTo>
                  <a:pt x="3439957" y="355868"/>
                  <a:pt x="3407555" y="380405"/>
                  <a:pt x="3476846" y="361507"/>
                </a:cubicBezTo>
                <a:cubicBezTo>
                  <a:pt x="3498472" y="355609"/>
                  <a:pt x="3519377" y="347330"/>
                  <a:pt x="3540642" y="340242"/>
                </a:cubicBezTo>
                <a:lnTo>
                  <a:pt x="3572539" y="329610"/>
                </a:lnTo>
                <a:cubicBezTo>
                  <a:pt x="3583172" y="326066"/>
                  <a:pt x="3595111" y="325194"/>
                  <a:pt x="3604437" y="318977"/>
                </a:cubicBezTo>
                <a:cubicBezTo>
                  <a:pt x="3615070" y="311889"/>
                  <a:pt x="3624658" y="302902"/>
                  <a:pt x="3636335" y="297712"/>
                </a:cubicBezTo>
                <a:cubicBezTo>
                  <a:pt x="3656818" y="288608"/>
                  <a:pt x="3678865" y="283535"/>
                  <a:pt x="3700130" y="276447"/>
                </a:cubicBezTo>
                <a:lnTo>
                  <a:pt x="3732028" y="265814"/>
                </a:lnTo>
                <a:cubicBezTo>
                  <a:pt x="3742660" y="262270"/>
                  <a:pt x="3753901" y="260194"/>
                  <a:pt x="3763925" y="255182"/>
                </a:cubicBezTo>
                <a:cubicBezTo>
                  <a:pt x="3778102" y="248094"/>
                  <a:pt x="3791739" y="239804"/>
                  <a:pt x="3806456" y="233917"/>
                </a:cubicBezTo>
                <a:cubicBezTo>
                  <a:pt x="3827268" y="225592"/>
                  <a:pt x="3848986" y="219740"/>
                  <a:pt x="3870251" y="212652"/>
                </a:cubicBezTo>
                <a:lnTo>
                  <a:pt x="3997842" y="170121"/>
                </a:lnTo>
                <a:lnTo>
                  <a:pt x="4093535" y="138224"/>
                </a:lnTo>
                <a:lnTo>
                  <a:pt x="4157330" y="116959"/>
                </a:lnTo>
                <a:cubicBezTo>
                  <a:pt x="4171507" y="113415"/>
                  <a:pt x="4185863" y="110525"/>
                  <a:pt x="4199860" y="106326"/>
                </a:cubicBezTo>
                <a:cubicBezTo>
                  <a:pt x="4221330" y="99885"/>
                  <a:pt x="4242391" y="92150"/>
                  <a:pt x="4263656" y="85061"/>
                </a:cubicBezTo>
                <a:lnTo>
                  <a:pt x="4295553" y="74428"/>
                </a:lnTo>
                <a:cubicBezTo>
                  <a:pt x="4338083" y="77972"/>
                  <a:pt x="4380841" y="79420"/>
                  <a:pt x="4423144" y="85061"/>
                </a:cubicBezTo>
                <a:cubicBezTo>
                  <a:pt x="4434254" y="86542"/>
                  <a:pt x="4444229" y="92745"/>
                  <a:pt x="4455042" y="95694"/>
                </a:cubicBezTo>
                <a:cubicBezTo>
                  <a:pt x="4483238" y="103384"/>
                  <a:pt x="4511055" y="113732"/>
                  <a:pt x="4540102" y="116959"/>
                </a:cubicBezTo>
                <a:lnTo>
                  <a:pt x="4635795" y="127591"/>
                </a:lnTo>
                <a:cubicBezTo>
                  <a:pt x="4667763" y="138247"/>
                  <a:pt x="4672110" y="136588"/>
                  <a:pt x="4699591" y="159489"/>
                </a:cubicBezTo>
                <a:cubicBezTo>
                  <a:pt x="4752688" y="203737"/>
                  <a:pt x="4707328" y="183334"/>
                  <a:pt x="4763386" y="202019"/>
                </a:cubicBezTo>
                <a:cubicBezTo>
                  <a:pt x="4798552" y="254769"/>
                  <a:pt x="4775615" y="224881"/>
                  <a:pt x="4837814" y="287080"/>
                </a:cubicBezTo>
                <a:lnTo>
                  <a:pt x="4869711" y="318977"/>
                </a:lnTo>
                <a:cubicBezTo>
                  <a:pt x="4876800" y="326065"/>
                  <a:pt x="4885416" y="331901"/>
                  <a:pt x="4890977" y="340242"/>
                </a:cubicBezTo>
                <a:lnTo>
                  <a:pt x="4912242" y="372140"/>
                </a:lnTo>
                <a:cubicBezTo>
                  <a:pt x="4937548" y="448058"/>
                  <a:pt x="4921073" y="417284"/>
                  <a:pt x="4954772" y="467833"/>
                </a:cubicBezTo>
                <a:cubicBezTo>
                  <a:pt x="4981496" y="548010"/>
                  <a:pt x="4945446" y="449182"/>
                  <a:pt x="4986670" y="531628"/>
                </a:cubicBezTo>
                <a:cubicBezTo>
                  <a:pt x="4991682" y="541652"/>
                  <a:pt x="4991859" y="553729"/>
                  <a:pt x="4997302" y="563526"/>
                </a:cubicBezTo>
                <a:cubicBezTo>
                  <a:pt x="5009714" y="585867"/>
                  <a:pt x="5025655" y="606056"/>
                  <a:pt x="5039832" y="627321"/>
                </a:cubicBezTo>
                <a:cubicBezTo>
                  <a:pt x="5046920" y="637954"/>
                  <a:pt x="5057056" y="647096"/>
                  <a:pt x="5061097" y="659219"/>
                </a:cubicBezTo>
                <a:cubicBezTo>
                  <a:pt x="5087824" y="739396"/>
                  <a:pt x="5051771" y="640568"/>
                  <a:pt x="5092995" y="723014"/>
                </a:cubicBezTo>
                <a:cubicBezTo>
                  <a:pt x="5137019" y="811060"/>
                  <a:pt x="5063948" y="695390"/>
                  <a:pt x="5124893" y="786810"/>
                </a:cubicBezTo>
                <a:cubicBezTo>
                  <a:pt x="5138031" y="826226"/>
                  <a:pt x="5130513" y="808683"/>
                  <a:pt x="5146158" y="839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orma livre 14"/>
          <p:cNvSpPr/>
          <p:nvPr/>
        </p:nvSpPr>
        <p:spPr>
          <a:xfrm>
            <a:off x="1967023" y="2519916"/>
            <a:ext cx="4274289" cy="882503"/>
          </a:xfrm>
          <a:custGeom>
            <a:avLst/>
            <a:gdLst>
              <a:gd name="connsiteX0" fmla="*/ 0 w 4274289"/>
              <a:gd name="connsiteY0" fmla="*/ 850605 h 882503"/>
              <a:gd name="connsiteX1" fmla="*/ 127591 w 4274289"/>
              <a:gd name="connsiteY1" fmla="*/ 861237 h 882503"/>
              <a:gd name="connsiteX2" fmla="*/ 159489 w 4274289"/>
              <a:gd name="connsiteY2" fmla="*/ 882503 h 882503"/>
              <a:gd name="connsiteX3" fmla="*/ 786810 w 4274289"/>
              <a:gd name="connsiteY3" fmla="*/ 871870 h 882503"/>
              <a:gd name="connsiteX4" fmla="*/ 850605 w 4274289"/>
              <a:gd name="connsiteY4" fmla="*/ 850605 h 882503"/>
              <a:gd name="connsiteX5" fmla="*/ 925033 w 4274289"/>
              <a:gd name="connsiteY5" fmla="*/ 829340 h 882503"/>
              <a:gd name="connsiteX6" fmla="*/ 956930 w 4274289"/>
              <a:gd name="connsiteY6" fmla="*/ 808075 h 882503"/>
              <a:gd name="connsiteX7" fmla="*/ 999461 w 4274289"/>
              <a:gd name="connsiteY7" fmla="*/ 797442 h 882503"/>
              <a:gd name="connsiteX8" fmla="*/ 1063256 w 4274289"/>
              <a:gd name="connsiteY8" fmla="*/ 776177 h 882503"/>
              <a:gd name="connsiteX9" fmla="*/ 1095154 w 4274289"/>
              <a:gd name="connsiteY9" fmla="*/ 765544 h 882503"/>
              <a:gd name="connsiteX10" fmla="*/ 1148317 w 4274289"/>
              <a:gd name="connsiteY10" fmla="*/ 744279 h 882503"/>
              <a:gd name="connsiteX11" fmla="*/ 1212112 w 4274289"/>
              <a:gd name="connsiteY11" fmla="*/ 701749 h 882503"/>
              <a:gd name="connsiteX12" fmla="*/ 1254642 w 4274289"/>
              <a:gd name="connsiteY12" fmla="*/ 680484 h 882503"/>
              <a:gd name="connsiteX13" fmla="*/ 1339703 w 4274289"/>
              <a:gd name="connsiteY13" fmla="*/ 659219 h 882503"/>
              <a:gd name="connsiteX14" fmla="*/ 1371600 w 4274289"/>
              <a:gd name="connsiteY14" fmla="*/ 637954 h 882503"/>
              <a:gd name="connsiteX15" fmla="*/ 1403498 w 4274289"/>
              <a:gd name="connsiteY15" fmla="*/ 627321 h 882503"/>
              <a:gd name="connsiteX16" fmla="*/ 1446028 w 4274289"/>
              <a:gd name="connsiteY16" fmla="*/ 595424 h 882503"/>
              <a:gd name="connsiteX17" fmla="*/ 1509824 w 4274289"/>
              <a:gd name="connsiteY17" fmla="*/ 552893 h 882503"/>
              <a:gd name="connsiteX18" fmla="*/ 1541721 w 4274289"/>
              <a:gd name="connsiteY18" fmla="*/ 531628 h 882503"/>
              <a:gd name="connsiteX19" fmla="*/ 1573619 w 4274289"/>
              <a:gd name="connsiteY19" fmla="*/ 520996 h 882503"/>
              <a:gd name="connsiteX20" fmla="*/ 1605517 w 4274289"/>
              <a:gd name="connsiteY20" fmla="*/ 499731 h 882503"/>
              <a:gd name="connsiteX21" fmla="*/ 1679944 w 4274289"/>
              <a:gd name="connsiteY21" fmla="*/ 478465 h 882503"/>
              <a:gd name="connsiteX22" fmla="*/ 1701210 w 4274289"/>
              <a:gd name="connsiteY22" fmla="*/ 457200 h 882503"/>
              <a:gd name="connsiteX23" fmla="*/ 1786270 w 4274289"/>
              <a:gd name="connsiteY23" fmla="*/ 435935 h 882503"/>
              <a:gd name="connsiteX24" fmla="*/ 1860698 w 4274289"/>
              <a:gd name="connsiteY24" fmla="*/ 414670 h 882503"/>
              <a:gd name="connsiteX25" fmla="*/ 2062717 w 4274289"/>
              <a:gd name="connsiteY25" fmla="*/ 425303 h 882503"/>
              <a:gd name="connsiteX26" fmla="*/ 2126512 w 4274289"/>
              <a:gd name="connsiteY26" fmla="*/ 446568 h 882503"/>
              <a:gd name="connsiteX27" fmla="*/ 2243470 w 4274289"/>
              <a:gd name="connsiteY27" fmla="*/ 467833 h 882503"/>
              <a:gd name="connsiteX28" fmla="*/ 2541182 w 4274289"/>
              <a:gd name="connsiteY28" fmla="*/ 478465 h 882503"/>
              <a:gd name="connsiteX29" fmla="*/ 2881424 w 4274289"/>
              <a:gd name="connsiteY29" fmla="*/ 467833 h 882503"/>
              <a:gd name="connsiteX30" fmla="*/ 2913321 w 4274289"/>
              <a:gd name="connsiteY30" fmla="*/ 457200 h 882503"/>
              <a:gd name="connsiteX31" fmla="*/ 2987749 w 4274289"/>
              <a:gd name="connsiteY31" fmla="*/ 435935 h 882503"/>
              <a:gd name="connsiteX32" fmla="*/ 3094075 w 4274289"/>
              <a:gd name="connsiteY32" fmla="*/ 382772 h 882503"/>
              <a:gd name="connsiteX33" fmla="*/ 3157870 w 4274289"/>
              <a:gd name="connsiteY33" fmla="*/ 340242 h 882503"/>
              <a:gd name="connsiteX34" fmla="*/ 3189768 w 4274289"/>
              <a:gd name="connsiteY34" fmla="*/ 318977 h 882503"/>
              <a:gd name="connsiteX35" fmla="*/ 3285461 w 4274289"/>
              <a:gd name="connsiteY35" fmla="*/ 265814 h 882503"/>
              <a:gd name="connsiteX36" fmla="*/ 3317358 w 4274289"/>
              <a:gd name="connsiteY36" fmla="*/ 244549 h 882503"/>
              <a:gd name="connsiteX37" fmla="*/ 3381154 w 4274289"/>
              <a:gd name="connsiteY37" fmla="*/ 191386 h 882503"/>
              <a:gd name="connsiteX38" fmla="*/ 3423684 w 4274289"/>
              <a:gd name="connsiteY38" fmla="*/ 180754 h 882503"/>
              <a:gd name="connsiteX39" fmla="*/ 3487479 w 4274289"/>
              <a:gd name="connsiteY39" fmla="*/ 148856 h 882503"/>
              <a:gd name="connsiteX40" fmla="*/ 3519377 w 4274289"/>
              <a:gd name="connsiteY40" fmla="*/ 127591 h 882503"/>
              <a:gd name="connsiteX41" fmla="*/ 3551275 w 4274289"/>
              <a:gd name="connsiteY41" fmla="*/ 116958 h 882503"/>
              <a:gd name="connsiteX42" fmla="*/ 3583172 w 4274289"/>
              <a:gd name="connsiteY42" fmla="*/ 95693 h 882503"/>
              <a:gd name="connsiteX43" fmla="*/ 3657600 w 4274289"/>
              <a:gd name="connsiteY43" fmla="*/ 63796 h 882503"/>
              <a:gd name="connsiteX44" fmla="*/ 3732028 w 4274289"/>
              <a:gd name="connsiteY44" fmla="*/ 21265 h 882503"/>
              <a:gd name="connsiteX45" fmla="*/ 3795824 w 4274289"/>
              <a:gd name="connsiteY45" fmla="*/ 0 h 882503"/>
              <a:gd name="connsiteX46" fmla="*/ 3912782 w 4274289"/>
              <a:gd name="connsiteY46" fmla="*/ 10633 h 882503"/>
              <a:gd name="connsiteX47" fmla="*/ 4008475 w 4274289"/>
              <a:gd name="connsiteY47" fmla="*/ 53163 h 882503"/>
              <a:gd name="connsiteX48" fmla="*/ 4051005 w 4274289"/>
              <a:gd name="connsiteY48" fmla="*/ 74428 h 882503"/>
              <a:gd name="connsiteX49" fmla="*/ 4104168 w 4274289"/>
              <a:gd name="connsiteY49" fmla="*/ 127591 h 882503"/>
              <a:gd name="connsiteX50" fmla="*/ 4157330 w 4274289"/>
              <a:gd name="connsiteY50" fmla="*/ 202019 h 882503"/>
              <a:gd name="connsiteX51" fmla="*/ 4178596 w 4274289"/>
              <a:gd name="connsiteY51" fmla="*/ 223284 h 882503"/>
              <a:gd name="connsiteX52" fmla="*/ 4221126 w 4274289"/>
              <a:gd name="connsiteY52" fmla="*/ 287079 h 882503"/>
              <a:gd name="connsiteX53" fmla="*/ 4242391 w 4274289"/>
              <a:gd name="connsiteY53" fmla="*/ 318977 h 882503"/>
              <a:gd name="connsiteX54" fmla="*/ 4253024 w 4274289"/>
              <a:gd name="connsiteY54" fmla="*/ 350875 h 882503"/>
              <a:gd name="connsiteX55" fmla="*/ 4274289 w 4274289"/>
              <a:gd name="connsiteY55" fmla="*/ 361507 h 8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74289" h="882503">
                <a:moveTo>
                  <a:pt x="0" y="850605"/>
                </a:moveTo>
                <a:cubicBezTo>
                  <a:pt x="42530" y="854149"/>
                  <a:pt x="85742" y="852867"/>
                  <a:pt x="127591" y="861237"/>
                </a:cubicBezTo>
                <a:cubicBezTo>
                  <a:pt x="140122" y="863743"/>
                  <a:pt x="146712" y="882297"/>
                  <a:pt x="159489" y="882503"/>
                </a:cubicBezTo>
                <a:lnTo>
                  <a:pt x="786810" y="871870"/>
                </a:lnTo>
                <a:cubicBezTo>
                  <a:pt x="808075" y="864782"/>
                  <a:pt x="828859" y="856042"/>
                  <a:pt x="850605" y="850605"/>
                </a:cubicBezTo>
                <a:cubicBezTo>
                  <a:pt x="904008" y="837254"/>
                  <a:pt x="879272" y="844593"/>
                  <a:pt x="925033" y="829340"/>
                </a:cubicBezTo>
                <a:cubicBezTo>
                  <a:pt x="935665" y="822252"/>
                  <a:pt x="945185" y="813109"/>
                  <a:pt x="956930" y="808075"/>
                </a:cubicBezTo>
                <a:cubicBezTo>
                  <a:pt x="970362" y="802318"/>
                  <a:pt x="985464" y="801641"/>
                  <a:pt x="999461" y="797442"/>
                </a:cubicBezTo>
                <a:cubicBezTo>
                  <a:pt x="1020931" y="791001"/>
                  <a:pt x="1041991" y="783265"/>
                  <a:pt x="1063256" y="776177"/>
                </a:cubicBezTo>
                <a:cubicBezTo>
                  <a:pt x="1073889" y="772633"/>
                  <a:pt x="1084748" y="769706"/>
                  <a:pt x="1095154" y="765544"/>
                </a:cubicBezTo>
                <a:cubicBezTo>
                  <a:pt x="1112875" y="758456"/>
                  <a:pt x="1131561" y="753418"/>
                  <a:pt x="1148317" y="744279"/>
                </a:cubicBezTo>
                <a:cubicBezTo>
                  <a:pt x="1170754" y="732041"/>
                  <a:pt x="1189253" y="713179"/>
                  <a:pt x="1212112" y="701749"/>
                </a:cubicBezTo>
                <a:cubicBezTo>
                  <a:pt x="1226289" y="694661"/>
                  <a:pt x="1239605" y="685496"/>
                  <a:pt x="1254642" y="680484"/>
                </a:cubicBezTo>
                <a:cubicBezTo>
                  <a:pt x="1282368" y="671242"/>
                  <a:pt x="1339703" y="659219"/>
                  <a:pt x="1339703" y="659219"/>
                </a:cubicBezTo>
                <a:cubicBezTo>
                  <a:pt x="1350335" y="652131"/>
                  <a:pt x="1360171" y="643669"/>
                  <a:pt x="1371600" y="637954"/>
                </a:cubicBezTo>
                <a:cubicBezTo>
                  <a:pt x="1381625" y="632942"/>
                  <a:pt x="1393767" y="632882"/>
                  <a:pt x="1403498" y="627321"/>
                </a:cubicBezTo>
                <a:cubicBezTo>
                  <a:pt x="1418884" y="618529"/>
                  <a:pt x="1431511" y="605586"/>
                  <a:pt x="1446028" y="595424"/>
                </a:cubicBezTo>
                <a:cubicBezTo>
                  <a:pt x="1466966" y="580768"/>
                  <a:pt x="1488559" y="567070"/>
                  <a:pt x="1509824" y="552893"/>
                </a:cubicBezTo>
                <a:cubicBezTo>
                  <a:pt x="1520456" y="545805"/>
                  <a:pt x="1529598" y="535669"/>
                  <a:pt x="1541721" y="531628"/>
                </a:cubicBezTo>
                <a:lnTo>
                  <a:pt x="1573619" y="520996"/>
                </a:lnTo>
                <a:cubicBezTo>
                  <a:pt x="1584252" y="513908"/>
                  <a:pt x="1594087" y="505446"/>
                  <a:pt x="1605517" y="499731"/>
                </a:cubicBezTo>
                <a:cubicBezTo>
                  <a:pt x="1620772" y="492103"/>
                  <a:pt x="1666315" y="481872"/>
                  <a:pt x="1679944" y="478465"/>
                </a:cubicBezTo>
                <a:cubicBezTo>
                  <a:pt x="1687033" y="471377"/>
                  <a:pt x="1692614" y="462358"/>
                  <a:pt x="1701210" y="457200"/>
                </a:cubicBezTo>
                <a:cubicBezTo>
                  <a:pt x="1717973" y="447143"/>
                  <a:pt x="1774167" y="438625"/>
                  <a:pt x="1786270" y="435935"/>
                </a:cubicBezTo>
                <a:cubicBezTo>
                  <a:pt x="1826329" y="427033"/>
                  <a:pt x="1825172" y="426512"/>
                  <a:pt x="1860698" y="414670"/>
                </a:cubicBezTo>
                <a:cubicBezTo>
                  <a:pt x="1928038" y="418214"/>
                  <a:pt x="1995764" y="417269"/>
                  <a:pt x="2062717" y="425303"/>
                </a:cubicBezTo>
                <a:cubicBezTo>
                  <a:pt x="2084973" y="427974"/>
                  <a:pt x="2104766" y="441132"/>
                  <a:pt x="2126512" y="446568"/>
                </a:cubicBezTo>
                <a:cubicBezTo>
                  <a:pt x="2170315" y="457518"/>
                  <a:pt x="2194090" y="465011"/>
                  <a:pt x="2243470" y="467833"/>
                </a:cubicBezTo>
                <a:cubicBezTo>
                  <a:pt x="2342609" y="473498"/>
                  <a:pt x="2441945" y="474921"/>
                  <a:pt x="2541182" y="478465"/>
                </a:cubicBezTo>
                <a:cubicBezTo>
                  <a:pt x="2654596" y="474921"/>
                  <a:pt x="2768139" y="474306"/>
                  <a:pt x="2881424" y="467833"/>
                </a:cubicBezTo>
                <a:cubicBezTo>
                  <a:pt x="2892613" y="467194"/>
                  <a:pt x="2902545" y="460279"/>
                  <a:pt x="2913321" y="457200"/>
                </a:cubicBezTo>
                <a:cubicBezTo>
                  <a:pt x="2924662" y="453960"/>
                  <a:pt x="2974249" y="443435"/>
                  <a:pt x="2987749" y="435935"/>
                </a:cubicBezTo>
                <a:cubicBezTo>
                  <a:pt x="3091322" y="378394"/>
                  <a:pt x="3010957" y="403552"/>
                  <a:pt x="3094075" y="382772"/>
                </a:cubicBezTo>
                <a:lnTo>
                  <a:pt x="3157870" y="340242"/>
                </a:lnTo>
                <a:cubicBezTo>
                  <a:pt x="3168503" y="333154"/>
                  <a:pt x="3177645" y="323018"/>
                  <a:pt x="3189768" y="318977"/>
                </a:cubicBezTo>
                <a:cubicBezTo>
                  <a:pt x="3245910" y="300262"/>
                  <a:pt x="3212341" y="314560"/>
                  <a:pt x="3285461" y="265814"/>
                </a:cubicBezTo>
                <a:cubicBezTo>
                  <a:pt x="3296093" y="258726"/>
                  <a:pt x="3308322" y="253585"/>
                  <a:pt x="3317358" y="244549"/>
                </a:cubicBezTo>
                <a:cubicBezTo>
                  <a:pt x="3336855" y="225053"/>
                  <a:pt x="3355883" y="204022"/>
                  <a:pt x="3381154" y="191386"/>
                </a:cubicBezTo>
                <a:cubicBezTo>
                  <a:pt x="3394224" y="184851"/>
                  <a:pt x="3409507" y="184298"/>
                  <a:pt x="3423684" y="180754"/>
                </a:cubicBezTo>
                <a:cubicBezTo>
                  <a:pt x="3515100" y="119811"/>
                  <a:pt x="3399438" y="192877"/>
                  <a:pt x="3487479" y="148856"/>
                </a:cubicBezTo>
                <a:cubicBezTo>
                  <a:pt x="3498909" y="143141"/>
                  <a:pt x="3507947" y="133306"/>
                  <a:pt x="3519377" y="127591"/>
                </a:cubicBezTo>
                <a:cubicBezTo>
                  <a:pt x="3529402" y="122579"/>
                  <a:pt x="3541250" y="121970"/>
                  <a:pt x="3551275" y="116958"/>
                </a:cubicBezTo>
                <a:cubicBezTo>
                  <a:pt x="3562704" y="111243"/>
                  <a:pt x="3572077" y="102033"/>
                  <a:pt x="3583172" y="95693"/>
                </a:cubicBezTo>
                <a:cubicBezTo>
                  <a:pt x="3619959" y="74672"/>
                  <a:pt x="3621815" y="75724"/>
                  <a:pt x="3657600" y="63796"/>
                </a:cubicBezTo>
                <a:cubicBezTo>
                  <a:pt x="3704028" y="17368"/>
                  <a:pt x="3670831" y="39624"/>
                  <a:pt x="3732028" y="21265"/>
                </a:cubicBezTo>
                <a:cubicBezTo>
                  <a:pt x="3753498" y="14824"/>
                  <a:pt x="3795824" y="0"/>
                  <a:pt x="3795824" y="0"/>
                </a:cubicBezTo>
                <a:cubicBezTo>
                  <a:pt x="3834810" y="3544"/>
                  <a:pt x="3874231" y="3830"/>
                  <a:pt x="3912782" y="10633"/>
                </a:cubicBezTo>
                <a:cubicBezTo>
                  <a:pt x="3979928" y="22482"/>
                  <a:pt x="3962927" y="27136"/>
                  <a:pt x="4008475" y="53163"/>
                </a:cubicBezTo>
                <a:cubicBezTo>
                  <a:pt x="4022237" y="61027"/>
                  <a:pt x="4036828" y="67340"/>
                  <a:pt x="4051005" y="74428"/>
                </a:cubicBezTo>
                <a:cubicBezTo>
                  <a:pt x="4107712" y="159489"/>
                  <a:pt x="4033284" y="56707"/>
                  <a:pt x="4104168" y="127591"/>
                </a:cubicBezTo>
                <a:cubicBezTo>
                  <a:pt x="4134103" y="157526"/>
                  <a:pt x="4133179" y="171831"/>
                  <a:pt x="4157330" y="202019"/>
                </a:cubicBezTo>
                <a:cubicBezTo>
                  <a:pt x="4163592" y="209847"/>
                  <a:pt x="4172581" y="215264"/>
                  <a:pt x="4178596" y="223284"/>
                </a:cubicBezTo>
                <a:cubicBezTo>
                  <a:pt x="4193931" y="243730"/>
                  <a:pt x="4206949" y="265814"/>
                  <a:pt x="4221126" y="287079"/>
                </a:cubicBezTo>
                <a:cubicBezTo>
                  <a:pt x="4228214" y="297712"/>
                  <a:pt x="4238350" y="306854"/>
                  <a:pt x="4242391" y="318977"/>
                </a:cubicBezTo>
                <a:cubicBezTo>
                  <a:pt x="4245935" y="329610"/>
                  <a:pt x="4246299" y="341909"/>
                  <a:pt x="4253024" y="350875"/>
                </a:cubicBezTo>
                <a:cubicBezTo>
                  <a:pt x="4257779" y="357215"/>
                  <a:pt x="4267201" y="357963"/>
                  <a:pt x="4274289" y="3615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3" name="CaixaDeTexto 112"/>
          <p:cNvSpPr txBox="1"/>
          <p:nvPr/>
        </p:nvSpPr>
        <p:spPr>
          <a:xfrm>
            <a:off x="7478233" y="3738518"/>
            <a:ext cx="55015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IPv4</a:t>
            </a:r>
            <a:endParaRPr lang="pt-PT" sz="1600" b="1" dirty="0"/>
          </a:p>
        </p:txBody>
      </p:sp>
      <p:sp>
        <p:nvSpPr>
          <p:cNvPr id="16" name="Forma livre 15"/>
          <p:cNvSpPr/>
          <p:nvPr/>
        </p:nvSpPr>
        <p:spPr>
          <a:xfrm>
            <a:off x="1967023" y="3732028"/>
            <a:ext cx="6283842" cy="1286539"/>
          </a:xfrm>
          <a:custGeom>
            <a:avLst/>
            <a:gdLst>
              <a:gd name="connsiteX0" fmla="*/ 0 w 6283842"/>
              <a:gd name="connsiteY0" fmla="*/ 21265 h 1286539"/>
              <a:gd name="connsiteX1" fmla="*/ 244549 w 6283842"/>
              <a:gd name="connsiteY1" fmla="*/ 10632 h 1286539"/>
              <a:gd name="connsiteX2" fmla="*/ 425303 w 6283842"/>
              <a:gd name="connsiteY2" fmla="*/ 0 h 1286539"/>
              <a:gd name="connsiteX3" fmla="*/ 574158 w 6283842"/>
              <a:gd name="connsiteY3" fmla="*/ 10632 h 1286539"/>
              <a:gd name="connsiteX4" fmla="*/ 669851 w 6283842"/>
              <a:gd name="connsiteY4" fmla="*/ 31898 h 1286539"/>
              <a:gd name="connsiteX5" fmla="*/ 765544 w 6283842"/>
              <a:gd name="connsiteY5" fmla="*/ 53163 h 1286539"/>
              <a:gd name="connsiteX6" fmla="*/ 935665 w 6283842"/>
              <a:gd name="connsiteY6" fmla="*/ 63795 h 1286539"/>
              <a:gd name="connsiteX7" fmla="*/ 1818168 w 6283842"/>
              <a:gd name="connsiteY7" fmla="*/ 63795 h 1286539"/>
              <a:gd name="connsiteX8" fmla="*/ 1892596 w 6283842"/>
              <a:gd name="connsiteY8" fmla="*/ 74428 h 1286539"/>
              <a:gd name="connsiteX9" fmla="*/ 1924493 w 6283842"/>
              <a:gd name="connsiteY9" fmla="*/ 85060 h 1286539"/>
              <a:gd name="connsiteX10" fmla="*/ 2094614 w 6283842"/>
              <a:gd name="connsiteY10" fmla="*/ 106325 h 1286539"/>
              <a:gd name="connsiteX11" fmla="*/ 2126512 w 6283842"/>
              <a:gd name="connsiteY11" fmla="*/ 116958 h 1286539"/>
              <a:gd name="connsiteX12" fmla="*/ 2211572 w 6283842"/>
              <a:gd name="connsiteY12" fmla="*/ 138223 h 1286539"/>
              <a:gd name="connsiteX13" fmla="*/ 2243470 w 6283842"/>
              <a:gd name="connsiteY13" fmla="*/ 159488 h 1286539"/>
              <a:gd name="connsiteX14" fmla="*/ 2286000 w 6283842"/>
              <a:gd name="connsiteY14" fmla="*/ 170121 h 1286539"/>
              <a:gd name="connsiteX15" fmla="*/ 2360428 w 6283842"/>
              <a:gd name="connsiteY15" fmla="*/ 191386 h 1286539"/>
              <a:gd name="connsiteX16" fmla="*/ 2392326 w 6283842"/>
              <a:gd name="connsiteY16" fmla="*/ 212651 h 1286539"/>
              <a:gd name="connsiteX17" fmla="*/ 2466754 w 6283842"/>
              <a:gd name="connsiteY17" fmla="*/ 233916 h 1286539"/>
              <a:gd name="connsiteX18" fmla="*/ 2615610 w 6283842"/>
              <a:gd name="connsiteY18" fmla="*/ 297712 h 1286539"/>
              <a:gd name="connsiteX19" fmla="*/ 2743200 w 6283842"/>
              <a:gd name="connsiteY19" fmla="*/ 318977 h 1286539"/>
              <a:gd name="connsiteX20" fmla="*/ 2849526 w 6283842"/>
              <a:gd name="connsiteY20" fmla="*/ 350874 h 1286539"/>
              <a:gd name="connsiteX21" fmla="*/ 2945219 w 6283842"/>
              <a:gd name="connsiteY21" fmla="*/ 382772 h 1286539"/>
              <a:gd name="connsiteX22" fmla="*/ 2977117 w 6283842"/>
              <a:gd name="connsiteY22" fmla="*/ 393405 h 1286539"/>
              <a:gd name="connsiteX23" fmla="*/ 3009014 w 6283842"/>
              <a:gd name="connsiteY23" fmla="*/ 414670 h 1286539"/>
              <a:gd name="connsiteX24" fmla="*/ 3094075 w 6283842"/>
              <a:gd name="connsiteY24" fmla="*/ 435935 h 1286539"/>
              <a:gd name="connsiteX25" fmla="*/ 3157870 w 6283842"/>
              <a:gd name="connsiteY25" fmla="*/ 489098 h 1286539"/>
              <a:gd name="connsiteX26" fmla="*/ 3168503 w 6283842"/>
              <a:gd name="connsiteY26" fmla="*/ 520995 h 1286539"/>
              <a:gd name="connsiteX27" fmla="*/ 3200400 w 6283842"/>
              <a:gd name="connsiteY27" fmla="*/ 531628 h 1286539"/>
              <a:gd name="connsiteX28" fmla="*/ 3264196 w 6283842"/>
              <a:gd name="connsiteY28" fmla="*/ 563525 h 1286539"/>
              <a:gd name="connsiteX29" fmla="*/ 3338624 w 6283842"/>
              <a:gd name="connsiteY29" fmla="*/ 606056 h 1286539"/>
              <a:gd name="connsiteX30" fmla="*/ 3402419 w 6283842"/>
              <a:gd name="connsiteY30" fmla="*/ 637953 h 1286539"/>
              <a:gd name="connsiteX31" fmla="*/ 3476847 w 6283842"/>
              <a:gd name="connsiteY31" fmla="*/ 669851 h 1286539"/>
              <a:gd name="connsiteX32" fmla="*/ 3508744 w 6283842"/>
              <a:gd name="connsiteY32" fmla="*/ 691116 h 1286539"/>
              <a:gd name="connsiteX33" fmla="*/ 3540642 w 6283842"/>
              <a:gd name="connsiteY33" fmla="*/ 701749 h 1286539"/>
              <a:gd name="connsiteX34" fmla="*/ 3615070 w 6283842"/>
              <a:gd name="connsiteY34" fmla="*/ 754912 h 1286539"/>
              <a:gd name="connsiteX35" fmla="*/ 3646968 w 6283842"/>
              <a:gd name="connsiteY35" fmla="*/ 765544 h 1286539"/>
              <a:gd name="connsiteX36" fmla="*/ 3742661 w 6283842"/>
              <a:gd name="connsiteY36" fmla="*/ 829339 h 1286539"/>
              <a:gd name="connsiteX37" fmla="*/ 3795824 w 6283842"/>
              <a:gd name="connsiteY37" fmla="*/ 850605 h 1286539"/>
              <a:gd name="connsiteX38" fmla="*/ 3838354 w 6283842"/>
              <a:gd name="connsiteY38" fmla="*/ 882502 h 1286539"/>
              <a:gd name="connsiteX39" fmla="*/ 3902149 w 6283842"/>
              <a:gd name="connsiteY39" fmla="*/ 903767 h 1286539"/>
              <a:gd name="connsiteX40" fmla="*/ 3934047 w 6283842"/>
              <a:gd name="connsiteY40" fmla="*/ 914400 h 1286539"/>
              <a:gd name="connsiteX41" fmla="*/ 4019107 w 6283842"/>
              <a:gd name="connsiteY41" fmla="*/ 956930 h 1286539"/>
              <a:gd name="connsiteX42" fmla="*/ 4114800 w 6283842"/>
              <a:gd name="connsiteY42" fmla="*/ 1010093 h 1286539"/>
              <a:gd name="connsiteX43" fmla="*/ 4167963 w 6283842"/>
              <a:gd name="connsiteY43" fmla="*/ 1052623 h 1286539"/>
              <a:gd name="connsiteX44" fmla="*/ 4199861 w 6283842"/>
              <a:gd name="connsiteY44" fmla="*/ 1084521 h 1286539"/>
              <a:gd name="connsiteX45" fmla="*/ 4263656 w 6283842"/>
              <a:gd name="connsiteY45" fmla="*/ 1116419 h 1286539"/>
              <a:gd name="connsiteX46" fmla="*/ 4327451 w 6283842"/>
              <a:gd name="connsiteY46" fmla="*/ 1148316 h 1286539"/>
              <a:gd name="connsiteX47" fmla="*/ 4391247 w 6283842"/>
              <a:gd name="connsiteY47" fmla="*/ 1190846 h 1286539"/>
              <a:gd name="connsiteX48" fmla="*/ 4518837 w 6283842"/>
              <a:gd name="connsiteY48" fmla="*/ 1212112 h 1286539"/>
              <a:gd name="connsiteX49" fmla="*/ 4603898 w 6283842"/>
              <a:gd name="connsiteY49" fmla="*/ 1222744 h 1286539"/>
              <a:gd name="connsiteX50" fmla="*/ 4667693 w 6283842"/>
              <a:gd name="connsiteY50" fmla="*/ 1244009 h 1286539"/>
              <a:gd name="connsiteX51" fmla="*/ 4859079 w 6283842"/>
              <a:gd name="connsiteY51" fmla="*/ 1265274 h 1286539"/>
              <a:gd name="connsiteX52" fmla="*/ 4933507 w 6283842"/>
              <a:gd name="connsiteY52" fmla="*/ 1286539 h 1286539"/>
              <a:gd name="connsiteX53" fmla="*/ 5018568 w 6283842"/>
              <a:gd name="connsiteY53" fmla="*/ 1275907 h 1286539"/>
              <a:gd name="connsiteX54" fmla="*/ 5156791 w 6283842"/>
              <a:gd name="connsiteY54" fmla="*/ 1244009 h 1286539"/>
              <a:gd name="connsiteX55" fmla="*/ 5188689 w 6283842"/>
              <a:gd name="connsiteY55" fmla="*/ 1233377 h 1286539"/>
              <a:gd name="connsiteX56" fmla="*/ 5284382 w 6283842"/>
              <a:gd name="connsiteY56" fmla="*/ 1222744 h 1286539"/>
              <a:gd name="connsiteX57" fmla="*/ 5358810 w 6283842"/>
              <a:gd name="connsiteY57" fmla="*/ 1201479 h 1286539"/>
              <a:gd name="connsiteX58" fmla="*/ 5465135 w 6283842"/>
              <a:gd name="connsiteY58" fmla="*/ 1169581 h 1286539"/>
              <a:gd name="connsiteX59" fmla="*/ 5571461 w 6283842"/>
              <a:gd name="connsiteY59" fmla="*/ 1105786 h 1286539"/>
              <a:gd name="connsiteX60" fmla="*/ 5603358 w 6283842"/>
              <a:gd name="connsiteY60" fmla="*/ 1084521 h 1286539"/>
              <a:gd name="connsiteX61" fmla="*/ 5635256 w 6283842"/>
              <a:gd name="connsiteY61" fmla="*/ 1073888 h 1286539"/>
              <a:gd name="connsiteX62" fmla="*/ 5741582 w 6283842"/>
              <a:gd name="connsiteY62" fmla="*/ 1020725 h 1286539"/>
              <a:gd name="connsiteX63" fmla="*/ 5773479 w 6283842"/>
              <a:gd name="connsiteY63" fmla="*/ 999460 h 1286539"/>
              <a:gd name="connsiteX64" fmla="*/ 5805377 w 6283842"/>
              <a:gd name="connsiteY64" fmla="*/ 988828 h 1286539"/>
              <a:gd name="connsiteX65" fmla="*/ 5869172 w 6283842"/>
              <a:gd name="connsiteY65" fmla="*/ 946298 h 1286539"/>
              <a:gd name="connsiteX66" fmla="*/ 5975498 w 6283842"/>
              <a:gd name="connsiteY66" fmla="*/ 914400 h 1286539"/>
              <a:gd name="connsiteX67" fmla="*/ 6071191 w 6283842"/>
              <a:gd name="connsiteY67" fmla="*/ 882502 h 1286539"/>
              <a:gd name="connsiteX68" fmla="*/ 6103089 w 6283842"/>
              <a:gd name="connsiteY68" fmla="*/ 871870 h 1286539"/>
              <a:gd name="connsiteX69" fmla="*/ 6166884 w 6283842"/>
              <a:gd name="connsiteY69" fmla="*/ 839972 h 1286539"/>
              <a:gd name="connsiteX70" fmla="*/ 6198782 w 6283842"/>
              <a:gd name="connsiteY70" fmla="*/ 818707 h 1286539"/>
              <a:gd name="connsiteX71" fmla="*/ 6230679 w 6283842"/>
              <a:gd name="connsiteY71" fmla="*/ 808074 h 1286539"/>
              <a:gd name="connsiteX72" fmla="*/ 6262577 w 6283842"/>
              <a:gd name="connsiteY72" fmla="*/ 786809 h 1286539"/>
              <a:gd name="connsiteX73" fmla="*/ 6283842 w 6283842"/>
              <a:gd name="connsiteY73" fmla="*/ 776177 h 128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283842" h="1286539">
                <a:moveTo>
                  <a:pt x="0" y="21265"/>
                </a:moveTo>
                <a:lnTo>
                  <a:pt x="244549" y="10632"/>
                </a:lnTo>
                <a:cubicBezTo>
                  <a:pt x="304829" y="7618"/>
                  <a:pt x="364948" y="0"/>
                  <a:pt x="425303" y="0"/>
                </a:cubicBezTo>
                <a:cubicBezTo>
                  <a:pt x="475048" y="0"/>
                  <a:pt x="524540" y="7088"/>
                  <a:pt x="574158" y="10632"/>
                </a:cubicBezTo>
                <a:cubicBezTo>
                  <a:pt x="610709" y="17942"/>
                  <a:pt x="634808" y="21886"/>
                  <a:pt x="669851" y="31898"/>
                </a:cubicBezTo>
                <a:cubicBezTo>
                  <a:pt x="719858" y="46186"/>
                  <a:pt x="695200" y="46768"/>
                  <a:pt x="765544" y="53163"/>
                </a:cubicBezTo>
                <a:cubicBezTo>
                  <a:pt x="822128" y="58307"/>
                  <a:pt x="878958" y="60251"/>
                  <a:pt x="935665" y="63795"/>
                </a:cubicBezTo>
                <a:cubicBezTo>
                  <a:pt x="1343059" y="46083"/>
                  <a:pt x="1228011" y="46178"/>
                  <a:pt x="1818168" y="63795"/>
                </a:cubicBezTo>
                <a:cubicBezTo>
                  <a:pt x="1843218" y="64543"/>
                  <a:pt x="1867787" y="70884"/>
                  <a:pt x="1892596" y="74428"/>
                </a:cubicBezTo>
                <a:cubicBezTo>
                  <a:pt x="1903228" y="77972"/>
                  <a:pt x="1913620" y="82342"/>
                  <a:pt x="1924493" y="85060"/>
                </a:cubicBezTo>
                <a:cubicBezTo>
                  <a:pt x="1987275" y="100755"/>
                  <a:pt x="2021973" y="99722"/>
                  <a:pt x="2094614" y="106325"/>
                </a:cubicBezTo>
                <a:cubicBezTo>
                  <a:pt x="2105247" y="109869"/>
                  <a:pt x="2115699" y="114009"/>
                  <a:pt x="2126512" y="116958"/>
                </a:cubicBezTo>
                <a:cubicBezTo>
                  <a:pt x="2154708" y="124648"/>
                  <a:pt x="2211572" y="138223"/>
                  <a:pt x="2211572" y="138223"/>
                </a:cubicBezTo>
                <a:cubicBezTo>
                  <a:pt x="2222205" y="145311"/>
                  <a:pt x="2231724" y="154454"/>
                  <a:pt x="2243470" y="159488"/>
                </a:cubicBezTo>
                <a:cubicBezTo>
                  <a:pt x="2256901" y="165244"/>
                  <a:pt x="2271949" y="166107"/>
                  <a:pt x="2286000" y="170121"/>
                </a:cubicBezTo>
                <a:cubicBezTo>
                  <a:pt x="2392775" y="200628"/>
                  <a:pt x="2227473" y="158146"/>
                  <a:pt x="2360428" y="191386"/>
                </a:cubicBezTo>
                <a:cubicBezTo>
                  <a:pt x="2371061" y="198474"/>
                  <a:pt x="2380580" y="207617"/>
                  <a:pt x="2392326" y="212651"/>
                </a:cubicBezTo>
                <a:cubicBezTo>
                  <a:pt x="2534423" y="273550"/>
                  <a:pt x="2352967" y="182195"/>
                  <a:pt x="2466754" y="233916"/>
                </a:cubicBezTo>
                <a:cubicBezTo>
                  <a:pt x="2541128" y="267722"/>
                  <a:pt x="2543475" y="279679"/>
                  <a:pt x="2615610" y="297712"/>
                </a:cubicBezTo>
                <a:cubicBezTo>
                  <a:pt x="2711319" y="321638"/>
                  <a:pt x="2593860" y="294087"/>
                  <a:pt x="2743200" y="318977"/>
                </a:cubicBezTo>
                <a:cubicBezTo>
                  <a:pt x="2775341" y="324334"/>
                  <a:pt x="2821161" y="341419"/>
                  <a:pt x="2849526" y="350874"/>
                </a:cubicBezTo>
                <a:lnTo>
                  <a:pt x="2945219" y="382772"/>
                </a:lnTo>
                <a:cubicBezTo>
                  <a:pt x="2955852" y="386316"/>
                  <a:pt x="2967792" y="387188"/>
                  <a:pt x="2977117" y="393405"/>
                </a:cubicBezTo>
                <a:cubicBezTo>
                  <a:pt x="2987749" y="400493"/>
                  <a:pt x="2997005" y="410303"/>
                  <a:pt x="3009014" y="414670"/>
                </a:cubicBezTo>
                <a:cubicBezTo>
                  <a:pt x="3036481" y="424658"/>
                  <a:pt x="3094075" y="435935"/>
                  <a:pt x="3094075" y="435935"/>
                </a:cubicBezTo>
                <a:cubicBezTo>
                  <a:pt x="3117612" y="451627"/>
                  <a:pt x="3141496" y="464538"/>
                  <a:pt x="3157870" y="489098"/>
                </a:cubicBezTo>
                <a:cubicBezTo>
                  <a:pt x="3164087" y="498423"/>
                  <a:pt x="3160578" y="513070"/>
                  <a:pt x="3168503" y="520995"/>
                </a:cubicBezTo>
                <a:cubicBezTo>
                  <a:pt x="3176428" y="528920"/>
                  <a:pt x="3190376" y="526616"/>
                  <a:pt x="3200400" y="531628"/>
                </a:cubicBezTo>
                <a:cubicBezTo>
                  <a:pt x="3282835" y="572846"/>
                  <a:pt x="3184030" y="536805"/>
                  <a:pt x="3264196" y="563525"/>
                </a:cubicBezTo>
                <a:cubicBezTo>
                  <a:pt x="3341897" y="615329"/>
                  <a:pt x="3244208" y="552104"/>
                  <a:pt x="3338624" y="606056"/>
                </a:cubicBezTo>
                <a:cubicBezTo>
                  <a:pt x="3396337" y="639034"/>
                  <a:pt x="3343935" y="618460"/>
                  <a:pt x="3402419" y="637953"/>
                </a:cubicBezTo>
                <a:cubicBezTo>
                  <a:pt x="3482499" y="691341"/>
                  <a:pt x="3380726" y="628657"/>
                  <a:pt x="3476847" y="669851"/>
                </a:cubicBezTo>
                <a:cubicBezTo>
                  <a:pt x="3488592" y="674885"/>
                  <a:pt x="3497315" y="685401"/>
                  <a:pt x="3508744" y="691116"/>
                </a:cubicBezTo>
                <a:cubicBezTo>
                  <a:pt x="3518769" y="696128"/>
                  <a:pt x="3530617" y="696737"/>
                  <a:pt x="3540642" y="701749"/>
                </a:cubicBezTo>
                <a:cubicBezTo>
                  <a:pt x="3573568" y="718212"/>
                  <a:pt x="3581338" y="735637"/>
                  <a:pt x="3615070" y="754912"/>
                </a:cubicBezTo>
                <a:cubicBezTo>
                  <a:pt x="3624801" y="760473"/>
                  <a:pt x="3636335" y="762000"/>
                  <a:pt x="3646968" y="765544"/>
                </a:cubicBezTo>
                <a:cubicBezTo>
                  <a:pt x="3678866" y="786809"/>
                  <a:pt x="3707067" y="815101"/>
                  <a:pt x="3742661" y="829339"/>
                </a:cubicBezTo>
                <a:cubicBezTo>
                  <a:pt x="3760382" y="836428"/>
                  <a:pt x="3779140" y="841336"/>
                  <a:pt x="3795824" y="850605"/>
                </a:cubicBezTo>
                <a:cubicBezTo>
                  <a:pt x="3811315" y="859211"/>
                  <a:pt x="3822504" y="874577"/>
                  <a:pt x="3838354" y="882502"/>
                </a:cubicBezTo>
                <a:cubicBezTo>
                  <a:pt x="3858403" y="892526"/>
                  <a:pt x="3880884" y="896679"/>
                  <a:pt x="3902149" y="903767"/>
                </a:cubicBezTo>
                <a:lnTo>
                  <a:pt x="3934047" y="914400"/>
                </a:lnTo>
                <a:cubicBezTo>
                  <a:pt x="4060686" y="1009381"/>
                  <a:pt x="3899668" y="897211"/>
                  <a:pt x="4019107" y="956930"/>
                </a:cubicBezTo>
                <a:cubicBezTo>
                  <a:pt x="4165362" y="1030056"/>
                  <a:pt x="4026586" y="980687"/>
                  <a:pt x="4114800" y="1010093"/>
                </a:cubicBezTo>
                <a:cubicBezTo>
                  <a:pt x="4162358" y="1081432"/>
                  <a:pt x="4106334" y="1011537"/>
                  <a:pt x="4167963" y="1052623"/>
                </a:cubicBezTo>
                <a:cubicBezTo>
                  <a:pt x="4180474" y="1060964"/>
                  <a:pt x="4188309" y="1074895"/>
                  <a:pt x="4199861" y="1084521"/>
                </a:cubicBezTo>
                <a:cubicBezTo>
                  <a:pt x="4245566" y="1122609"/>
                  <a:pt x="4215704" y="1092443"/>
                  <a:pt x="4263656" y="1116419"/>
                </a:cubicBezTo>
                <a:cubicBezTo>
                  <a:pt x="4346097" y="1157640"/>
                  <a:pt x="4247281" y="1121594"/>
                  <a:pt x="4327451" y="1148316"/>
                </a:cubicBezTo>
                <a:cubicBezTo>
                  <a:pt x="4348716" y="1162493"/>
                  <a:pt x="4367001" y="1182764"/>
                  <a:pt x="4391247" y="1190846"/>
                </a:cubicBezTo>
                <a:cubicBezTo>
                  <a:pt x="4454720" y="1212005"/>
                  <a:pt x="4408771" y="1199163"/>
                  <a:pt x="4518837" y="1212112"/>
                </a:cubicBezTo>
                <a:lnTo>
                  <a:pt x="4603898" y="1222744"/>
                </a:lnTo>
                <a:lnTo>
                  <a:pt x="4667693" y="1244009"/>
                </a:lnTo>
                <a:cubicBezTo>
                  <a:pt x="4750139" y="1271491"/>
                  <a:pt x="4688398" y="1253896"/>
                  <a:pt x="4859079" y="1265274"/>
                </a:cubicBezTo>
                <a:cubicBezTo>
                  <a:pt x="4874123" y="1270289"/>
                  <a:pt x="4920153" y="1286539"/>
                  <a:pt x="4933507" y="1286539"/>
                </a:cubicBezTo>
                <a:cubicBezTo>
                  <a:pt x="4962081" y="1286539"/>
                  <a:pt x="4990326" y="1280252"/>
                  <a:pt x="5018568" y="1275907"/>
                </a:cubicBezTo>
                <a:cubicBezTo>
                  <a:pt x="5049891" y="1271088"/>
                  <a:pt x="5135864" y="1250984"/>
                  <a:pt x="5156791" y="1244009"/>
                </a:cubicBezTo>
                <a:cubicBezTo>
                  <a:pt x="5167424" y="1240465"/>
                  <a:pt x="5177634" y="1235220"/>
                  <a:pt x="5188689" y="1233377"/>
                </a:cubicBezTo>
                <a:cubicBezTo>
                  <a:pt x="5220346" y="1228101"/>
                  <a:pt x="5252484" y="1226288"/>
                  <a:pt x="5284382" y="1222744"/>
                </a:cubicBezTo>
                <a:cubicBezTo>
                  <a:pt x="5391596" y="1187007"/>
                  <a:pt x="5225277" y="1241539"/>
                  <a:pt x="5358810" y="1201479"/>
                </a:cubicBezTo>
                <a:cubicBezTo>
                  <a:pt x="5488248" y="1162648"/>
                  <a:pt x="5367103" y="1194090"/>
                  <a:pt x="5465135" y="1169581"/>
                </a:cubicBezTo>
                <a:cubicBezTo>
                  <a:pt x="5621201" y="1065537"/>
                  <a:pt x="5457025" y="1171178"/>
                  <a:pt x="5571461" y="1105786"/>
                </a:cubicBezTo>
                <a:cubicBezTo>
                  <a:pt x="5582556" y="1099446"/>
                  <a:pt x="5591929" y="1090236"/>
                  <a:pt x="5603358" y="1084521"/>
                </a:cubicBezTo>
                <a:cubicBezTo>
                  <a:pt x="5613383" y="1079509"/>
                  <a:pt x="5625459" y="1079331"/>
                  <a:pt x="5635256" y="1073888"/>
                </a:cubicBezTo>
                <a:cubicBezTo>
                  <a:pt x="5738829" y="1016347"/>
                  <a:pt x="5658464" y="1041505"/>
                  <a:pt x="5741582" y="1020725"/>
                </a:cubicBezTo>
                <a:cubicBezTo>
                  <a:pt x="5752214" y="1013637"/>
                  <a:pt x="5762049" y="1005175"/>
                  <a:pt x="5773479" y="999460"/>
                </a:cubicBezTo>
                <a:cubicBezTo>
                  <a:pt x="5783504" y="994448"/>
                  <a:pt x="5795580" y="994271"/>
                  <a:pt x="5805377" y="988828"/>
                </a:cubicBezTo>
                <a:cubicBezTo>
                  <a:pt x="5827718" y="976416"/>
                  <a:pt x="5844378" y="952497"/>
                  <a:pt x="5869172" y="946298"/>
                </a:cubicBezTo>
                <a:cubicBezTo>
                  <a:pt x="5933447" y="930229"/>
                  <a:pt x="5897843" y="940285"/>
                  <a:pt x="5975498" y="914400"/>
                </a:cubicBezTo>
                <a:lnTo>
                  <a:pt x="6071191" y="882502"/>
                </a:lnTo>
                <a:lnTo>
                  <a:pt x="6103089" y="871870"/>
                </a:lnTo>
                <a:cubicBezTo>
                  <a:pt x="6194495" y="810932"/>
                  <a:pt x="6078848" y="883990"/>
                  <a:pt x="6166884" y="839972"/>
                </a:cubicBezTo>
                <a:cubicBezTo>
                  <a:pt x="6178314" y="834257"/>
                  <a:pt x="6187352" y="824422"/>
                  <a:pt x="6198782" y="818707"/>
                </a:cubicBezTo>
                <a:cubicBezTo>
                  <a:pt x="6208806" y="813695"/>
                  <a:pt x="6220655" y="813086"/>
                  <a:pt x="6230679" y="808074"/>
                </a:cubicBezTo>
                <a:cubicBezTo>
                  <a:pt x="6242109" y="802359"/>
                  <a:pt x="6251619" y="793384"/>
                  <a:pt x="6262577" y="786809"/>
                </a:cubicBezTo>
                <a:cubicBezTo>
                  <a:pt x="6269373" y="782732"/>
                  <a:pt x="6276754" y="779721"/>
                  <a:pt x="6283842" y="77617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7732602" y="422108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22%</a:t>
            </a:r>
            <a:endParaRPr lang="pt-PT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23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6"/>
          <p:cNvSpPr>
            <a:spLocks noChangeShapeType="1"/>
          </p:cNvSpPr>
          <p:nvPr/>
        </p:nvSpPr>
        <p:spPr bwMode="auto">
          <a:xfrm flipH="1" flipV="1">
            <a:off x="7714285" y="1684482"/>
            <a:ext cx="602128" cy="320678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0" name="Line 45"/>
          <p:cNvSpPr>
            <a:spLocks noChangeShapeType="1"/>
          </p:cNvSpPr>
          <p:nvPr/>
        </p:nvSpPr>
        <p:spPr bwMode="auto">
          <a:xfrm flipV="1">
            <a:off x="1951039" y="3568428"/>
            <a:ext cx="940270" cy="1297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H="1">
            <a:off x="7652059" y="4451350"/>
            <a:ext cx="664355" cy="34828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172400" y="633413"/>
            <a:ext cx="863206" cy="50641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5580112" y="2924944"/>
            <a:ext cx="2445135" cy="12033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18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0677" y="188913"/>
            <a:ext cx="75596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Transição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IPv4-IPv6: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Configuração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referência</a:t>
            </a:r>
            <a:endParaRPr lang="pt-PT" altLang="pt-PT" sz="2500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2474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3"/>
          <p:cNvSpPr>
            <a:spLocks noChangeAspect="1" noChangeArrowheads="1" noTextEdit="1"/>
          </p:cNvSpPr>
          <p:nvPr/>
        </p:nvSpPr>
        <p:spPr bwMode="auto">
          <a:xfrm>
            <a:off x="92663" y="1670985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5160223" y="2347117"/>
            <a:ext cx="653204" cy="34468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66775" y="2203450"/>
            <a:ext cx="1039813" cy="388938"/>
          </a:xfrm>
          <a:prstGeom prst="rect">
            <a:avLst/>
          </a:prstGeom>
          <a:noFill/>
          <a:ln w="8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5312976" y="633412"/>
            <a:ext cx="2428875" cy="1874838"/>
            <a:chOff x="3920" y="1076"/>
            <a:chExt cx="1530" cy="1181"/>
          </a:xfrm>
        </p:grpSpPr>
        <p:sp>
          <p:nvSpPr>
            <p:cNvPr id="7214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15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6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7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8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9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0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1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2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3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4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5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6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6084168" y="1196752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6300192" y="1556792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>
                <a:solidFill>
                  <a:srgbClr val="000000"/>
                </a:solidFill>
                <a:latin typeface="Verdana" pitchFamily="34" charset="0"/>
              </a:rPr>
              <a:t>IPv4</a:t>
            </a:r>
            <a:endParaRPr lang="pt-PT" altLang="pt-PT" sz="2000" dirty="0"/>
          </a:p>
        </p:txBody>
      </p:sp>
      <p:sp>
        <p:nvSpPr>
          <p:cNvPr id="7178" name="Line 46"/>
          <p:cNvSpPr>
            <a:spLocks noChangeShapeType="1"/>
          </p:cNvSpPr>
          <p:nvPr/>
        </p:nvSpPr>
        <p:spPr bwMode="auto">
          <a:xfrm>
            <a:off x="1951038" y="2254250"/>
            <a:ext cx="1970087" cy="69056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7179" name="Group 61"/>
          <p:cNvGrpSpPr>
            <a:grpSpLocks/>
          </p:cNvGrpSpPr>
          <p:nvPr/>
        </p:nvGrpSpPr>
        <p:grpSpPr bwMode="auto">
          <a:xfrm>
            <a:off x="2771800" y="2420938"/>
            <a:ext cx="2688952" cy="2161381"/>
            <a:chOff x="2182" y="1636"/>
            <a:chExt cx="1530" cy="1181"/>
          </a:xfrm>
        </p:grpSpPr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3" name="Freeform 50"/>
            <p:cNvSpPr>
              <a:spLocks/>
            </p:cNvSpPr>
            <p:nvPr/>
          </p:nvSpPr>
          <p:spPr bwMode="auto">
            <a:xfrm>
              <a:off x="2259" y="2330"/>
              <a:ext cx="89" cy="23"/>
            </a:xfrm>
            <a:custGeom>
              <a:avLst/>
              <a:gdLst>
                <a:gd name="T0" fmla="*/ 0 w 89"/>
                <a:gd name="T1" fmla="*/ 0 h 23"/>
                <a:gd name="T2" fmla="*/ 77 w 89"/>
                <a:gd name="T3" fmla="*/ 23 h 23"/>
                <a:gd name="T4" fmla="*/ 89 w 89"/>
                <a:gd name="T5" fmla="*/ 22 h 23"/>
                <a:gd name="T6" fmla="*/ 0 60000 65536"/>
                <a:gd name="T7" fmla="*/ 0 60000 65536"/>
                <a:gd name="T8" fmla="*/ 0 60000 65536"/>
                <a:gd name="T9" fmla="*/ 0 w 89"/>
                <a:gd name="T10" fmla="*/ 0 h 23"/>
                <a:gd name="T11" fmla="*/ 89 w 8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23">
                  <a:moveTo>
                    <a:pt x="0" y="0"/>
                  </a:moveTo>
                  <a:cubicBezTo>
                    <a:pt x="23" y="15"/>
                    <a:pt x="50" y="23"/>
                    <a:pt x="77" y="23"/>
                  </a:cubicBezTo>
                  <a:cubicBezTo>
                    <a:pt x="81" y="23"/>
                    <a:pt x="85" y="22"/>
                    <a:pt x="89" y="22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4" name="Freeform 51"/>
            <p:cNvSpPr>
              <a:spLocks/>
            </p:cNvSpPr>
            <p:nvPr/>
          </p:nvSpPr>
          <p:spPr bwMode="auto">
            <a:xfrm>
              <a:off x="2389" y="2589"/>
              <a:ext cx="39" cy="11"/>
            </a:xfrm>
            <a:custGeom>
              <a:avLst/>
              <a:gdLst>
                <a:gd name="T0" fmla="*/ 0 w 39"/>
                <a:gd name="T1" fmla="*/ 11 h 11"/>
                <a:gd name="T2" fmla="*/ 39 w 39"/>
                <a:gd name="T3" fmla="*/ 0 h 11"/>
                <a:gd name="T4" fmla="*/ 0 60000 65536"/>
                <a:gd name="T5" fmla="*/ 0 60000 65536"/>
                <a:gd name="T6" fmla="*/ 0 w 39"/>
                <a:gd name="T7" fmla="*/ 0 h 11"/>
                <a:gd name="T8" fmla="*/ 39 w 3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1">
                  <a:moveTo>
                    <a:pt x="0" y="11"/>
                  </a:moveTo>
                  <a:cubicBezTo>
                    <a:pt x="13" y="9"/>
                    <a:pt x="26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5" name="Freeform 52"/>
            <p:cNvSpPr>
              <a:spLocks/>
            </p:cNvSpPr>
            <p:nvPr/>
          </p:nvSpPr>
          <p:spPr bwMode="auto">
            <a:xfrm>
              <a:off x="2742" y="2657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23 w 23"/>
                <a:gd name="T3" fmla="*/ 48 h 48"/>
                <a:gd name="T4" fmla="*/ 0 60000 65536"/>
                <a:gd name="T5" fmla="*/ 0 60000 65536"/>
                <a:gd name="T6" fmla="*/ 0 w 23"/>
                <a:gd name="T7" fmla="*/ 0 h 48"/>
                <a:gd name="T8" fmla="*/ 23 w 23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8">
                  <a:moveTo>
                    <a:pt x="0" y="0"/>
                  </a:moveTo>
                  <a:cubicBezTo>
                    <a:pt x="6" y="17"/>
                    <a:pt x="14" y="33"/>
                    <a:pt x="23" y="4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6" name="Freeform 53"/>
            <p:cNvSpPr>
              <a:spLocks/>
            </p:cNvSpPr>
            <p:nvPr/>
          </p:nvSpPr>
          <p:spPr bwMode="auto">
            <a:xfrm>
              <a:off x="3193" y="2585"/>
              <a:ext cx="9" cy="53"/>
            </a:xfrm>
            <a:custGeom>
              <a:avLst/>
              <a:gdLst>
                <a:gd name="T0" fmla="*/ 0 w 9"/>
                <a:gd name="T1" fmla="*/ 53 h 53"/>
                <a:gd name="T2" fmla="*/ 9 w 9"/>
                <a:gd name="T3" fmla="*/ 0 h 53"/>
                <a:gd name="T4" fmla="*/ 0 60000 65536"/>
                <a:gd name="T5" fmla="*/ 0 60000 65536"/>
                <a:gd name="T6" fmla="*/ 0 w 9"/>
                <a:gd name="T7" fmla="*/ 0 h 53"/>
                <a:gd name="T8" fmla="*/ 9 w 9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3">
                  <a:moveTo>
                    <a:pt x="0" y="53"/>
                  </a:moveTo>
                  <a:cubicBezTo>
                    <a:pt x="5" y="36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7" name="Freeform 54"/>
            <p:cNvSpPr>
              <a:spLocks/>
            </p:cNvSpPr>
            <p:nvPr/>
          </p:nvSpPr>
          <p:spPr bwMode="auto">
            <a:xfrm>
              <a:off x="3391" y="2263"/>
              <a:ext cx="116" cy="195"/>
            </a:xfrm>
            <a:custGeom>
              <a:avLst/>
              <a:gdLst>
                <a:gd name="T0" fmla="*/ 116 w 116"/>
                <a:gd name="T1" fmla="*/ 195 h 195"/>
                <a:gd name="T2" fmla="*/ 116 w 116"/>
                <a:gd name="T3" fmla="*/ 194 h 195"/>
                <a:gd name="T4" fmla="*/ 0 w 116"/>
                <a:gd name="T5" fmla="*/ 0 h 195"/>
                <a:gd name="T6" fmla="*/ 0 60000 65536"/>
                <a:gd name="T7" fmla="*/ 0 60000 65536"/>
                <a:gd name="T8" fmla="*/ 0 60000 65536"/>
                <a:gd name="T9" fmla="*/ 0 w 116"/>
                <a:gd name="T10" fmla="*/ 0 h 195"/>
                <a:gd name="T11" fmla="*/ 116 w 116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195">
                  <a:moveTo>
                    <a:pt x="116" y="195"/>
                  </a:moveTo>
                  <a:cubicBezTo>
                    <a:pt x="116" y="195"/>
                    <a:pt x="116" y="194"/>
                    <a:pt x="116" y="194"/>
                  </a:cubicBezTo>
                  <a:cubicBezTo>
                    <a:pt x="116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8" name="Freeform 55"/>
            <p:cNvSpPr>
              <a:spLocks/>
            </p:cNvSpPr>
            <p:nvPr/>
          </p:nvSpPr>
          <p:spPr bwMode="auto">
            <a:xfrm>
              <a:off x="3611" y="2055"/>
              <a:ext cx="51" cy="73"/>
            </a:xfrm>
            <a:custGeom>
              <a:avLst/>
              <a:gdLst>
                <a:gd name="T0" fmla="*/ 0 w 51"/>
                <a:gd name="T1" fmla="*/ 73 h 73"/>
                <a:gd name="T2" fmla="*/ 51 w 51"/>
                <a:gd name="T3" fmla="*/ 0 h 73"/>
                <a:gd name="T4" fmla="*/ 0 60000 65536"/>
                <a:gd name="T5" fmla="*/ 0 60000 65536"/>
                <a:gd name="T6" fmla="*/ 0 w 51"/>
                <a:gd name="T7" fmla="*/ 0 h 73"/>
                <a:gd name="T8" fmla="*/ 51 w 51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73">
                  <a:moveTo>
                    <a:pt x="0" y="73"/>
                  </a:moveTo>
                  <a:cubicBezTo>
                    <a:pt x="22" y="53"/>
                    <a:pt x="39" y="28"/>
                    <a:pt x="51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9" name="Freeform 56"/>
            <p:cNvSpPr>
              <a:spLocks/>
            </p:cNvSpPr>
            <p:nvPr/>
          </p:nvSpPr>
          <p:spPr bwMode="auto">
            <a:xfrm>
              <a:off x="3539" y="1784"/>
              <a:ext cx="2" cy="35"/>
            </a:xfrm>
            <a:custGeom>
              <a:avLst/>
              <a:gdLst>
                <a:gd name="T0" fmla="*/ 2 w 2"/>
                <a:gd name="T1" fmla="*/ 35 h 35"/>
                <a:gd name="T2" fmla="*/ 2 w 2"/>
                <a:gd name="T3" fmla="*/ 32 h 35"/>
                <a:gd name="T4" fmla="*/ 0 w 2"/>
                <a:gd name="T5" fmla="*/ 0 h 35"/>
                <a:gd name="T6" fmla="*/ 0 60000 65536"/>
                <a:gd name="T7" fmla="*/ 0 60000 65536"/>
                <a:gd name="T8" fmla="*/ 0 60000 65536"/>
                <a:gd name="T9" fmla="*/ 0 w 2"/>
                <a:gd name="T10" fmla="*/ 0 h 35"/>
                <a:gd name="T11" fmla="*/ 2 w 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5">
                  <a:moveTo>
                    <a:pt x="2" y="35"/>
                  </a:moveTo>
                  <a:cubicBezTo>
                    <a:pt x="2" y="34"/>
                    <a:pt x="2" y="33"/>
                    <a:pt x="2" y="32"/>
                  </a:cubicBezTo>
                  <a:cubicBezTo>
                    <a:pt x="2" y="21"/>
                    <a:pt x="2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Freeform 57"/>
            <p:cNvSpPr>
              <a:spLocks/>
            </p:cNvSpPr>
            <p:nvPr/>
          </p:nvSpPr>
          <p:spPr bwMode="auto">
            <a:xfrm>
              <a:off x="3212" y="170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Freeform 58"/>
            <p:cNvSpPr>
              <a:spLocks/>
            </p:cNvSpPr>
            <p:nvPr/>
          </p:nvSpPr>
          <p:spPr bwMode="auto">
            <a:xfrm>
              <a:off x="2965" y="1726"/>
              <a:ext cx="12" cy="38"/>
            </a:xfrm>
            <a:custGeom>
              <a:avLst/>
              <a:gdLst>
                <a:gd name="T0" fmla="*/ 12 w 12"/>
                <a:gd name="T1" fmla="*/ 0 h 38"/>
                <a:gd name="T2" fmla="*/ 0 w 12"/>
                <a:gd name="T3" fmla="*/ 38 h 38"/>
                <a:gd name="T4" fmla="*/ 0 60000 65536"/>
                <a:gd name="T5" fmla="*/ 0 60000 65536"/>
                <a:gd name="T6" fmla="*/ 0 w 12"/>
                <a:gd name="T7" fmla="*/ 0 h 38"/>
                <a:gd name="T8" fmla="*/ 12 w 1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8">
                  <a:moveTo>
                    <a:pt x="12" y="0"/>
                  </a:moveTo>
                  <a:cubicBezTo>
                    <a:pt x="6" y="12"/>
                    <a:pt x="2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2" name="Freeform 59"/>
            <p:cNvSpPr>
              <a:spLocks/>
            </p:cNvSpPr>
            <p:nvPr/>
          </p:nvSpPr>
          <p:spPr bwMode="auto">
            <a:xfrm>
              <a:off x="2678" y="177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7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3" name="Freeform 60"/>
            <p:cNvSpPr>
              <a:spLocks/>
            </p:cNvSpPr>
            <p:nvPr/>
          </p:nvSpPr>
          <p:spPr bwMode="auto">
            <a:xfrm>
              <a:off x="2320" y="202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80" name="Freeform 66"/>
          <p:cNvSpPr>
            <a:spLocks noEditPoints="1"/>
          </p:cNvSpPr>
          <p:nvPr/>
        </p:nvSpPr>
        <p:spPr bwMode="auto">
          <a:xfrm>
            <a:off x="2051720" y="2204864"/>
            <a:ext cx="1084262" cy="420687"/>
          </a:xfrm>
          <a:custGeom>
            <a:avLst/>
            <a:gdLst>
              <a:gd name="T0" fmla="*/ 2147483647 w 4159"/>
              <a:gd name="T1" fmla="*/ 2147483647 h 1611"/>
              <a:gd name="T2" fmla="*/ 2147483647 w 4159"/>
              <a:gd name="T3" fmla="*/ 2147483647 h 1611"/>
              <a:gd name="T4" fmla="*/ 2147483647 w 4159"/>
              <a:gd name="T5" fmla="*/ 2147483647 h 1611"/>
              <a:gd name="T6" fmla="*/ 2147483647 w 4159"/>
              <a:gd name="T7" fmla="*/ 2147483647 h 1611"/>
              <a:gd name="T8" fmla="*/ 2147483647 w 4159"/>
              <a:gd name="T9" fmla="*/ 2147483647 h 1611"/>
              <a:gd name="T10" fmla="*/ 2147483647 w 4159"/>
              <a:gd name="T11" fmla="*/ 2147483647 h 1611"/>
              <a:gd name="T12" fmla="*/ 2147483647 w 4159"/>
              <a:gd name="T13" fmla="*/ 2147483647 h 1611"/>
              <a:gd name="T14" fmla="*/ 2147483647 w 4159"/>
              <a:gd name="T15" fmla="*/ 2147483647 h 1611"/>
              <a:gd name="T16" fmla="*/ 2147483647 w 4159"/>
              <a:gd name="T17" fmla="*/ 2147483647 h 1611"/>
              <a:gd name="T18" fmla="*/ 2147483647 w 4159"/>
              <a:gd name="T19" fmla="*/ 2147483647 h 1611"/>
              <a:gd name="T20" fmla="*/ 2147483647 w 4159"/>
              <a:gd name="T21" fmla="*/ 2147483647 h 1611"/>
              <a:gd name="T22" fmla="*/ 2147483647 w 4159"/>
              <a:gd name="T23" fmla="*/ 2147483647 h 1611"/>
              <a:gd name="T24" fmla="*/ 2147483647 w 4159"/>
              <a:gd name="T25" fmla="*/ 2147483647 h 1611"/>
              <a:gd name="T26" fmla="*/ 2147483647 w 4159"/>
              <a:gd name="T27" fmla="*/ 2147483647 h 1611"/>
              <a:gd name="T28" fmla="*/ 2147483647 w 4159"/>
              <a:gd name="T29" fmla="*/ 2147483647 h 1611"/>
              <a:gd name="T30" fmla="*/ 2147483647 w 4159"/>
              <a:gd name="T31" fmla="*/ 2147483647 h 1611"/>
              <a:gd name="T32" fmla="*/ 2147483647 w 4159"/>
              <a:gd name="T33" fmla="*/ 2147483647 h 1611"/>
              <a:gd name="T34" fmla="*/ 2147483647 w 4159"/>
              <a:gd name="T35" fmla="*/ 2147483647 h 1611"/>
              <a:gd name="T36" fmla="*/ 2147483647 w 4159"/>
              <a:gd name="T37" fmla="*/ 2147483647 h 1611"/>
              <a:gd name="T38" fmla="*/ 2147483647 w 4159"/>
              <a:gd name="T39" fmla="*/ 2147483647 h 1611"/>
              <a:gd name="T40" fmla="*/ 2147483647 w 4159"/>
              <a:gd name="T41" fmla="*/ 2147483647 h 1611"/>
              <a:gd name="T42" fmla="*/ 2147483647 w 4159"/>
              <a:gd name="T43" fmla="*/ 2147483647 h 1611"/>
              <a:gd name="T44" fmla="*/ 2147483647 w 4159"/>
              <a:gd name="T45" fmla="*/ 2147483647 h 1611"/>
              <a:gd name="T46" fmla="*/ 2147483647 w 4159"/>
              <a:gd name="T47" fmla="*/ 2147483647 h 1611"/>
              <a:gd name="T48" fmla="*/ 2147483647 w 4159"/>
              <a:gd name="T49" fmla="*/ 2147483647 h 1611"/>
              <a:gd name="T50" fmla="*/ 2147483647 w 4159"/>
              <a:gd name="T51" fmla="*/ 2147483647 h 1611"/>
              <a:gd name="T52" fmla="*/ 2147483647 w 4159"/>
              <a:gd name="T53" fmla="*/ 2147483647 h 1611"/>
              <a:gd name="T54" fmla="*/ 2147483647 w 4159"/>
              <a:gd name="T55" fmla="*/ 2147483647 h 1611"/>
              <a:gd name="T56" fmla="*/ 2147483647 w 4159"/>
              <a:gd name="T57" fmla="*/ 2147483647 h 1611"/>
              <a:gd name="T58" fmla="*/ 2147483647 w 4159"/>
              <a:gd name="T59" fmla="*/ 2147483647 h 1611"/>
              <a:gd name="T60" fmla="*/ 2147483647 w 4159"/>
              <a:gd name="T61" fmla="*/ 2147483647 h 1611"/>
              <a:gd name="T62" fmla="*/ 2147483647 w 4159"/>
              <a:gd name="T63" fmla="*/ 2147483647 h 1611"/>
              <a:gd name="T64" fmla="*/ 2147483647 w 4159"/>
              <a:gd name="T65" fmla="*/ 0 h 1611"/>
              <a:gd name="T66" fmla="*/ 2147483647 w 4159"/>
              <a:gd name="T67" fmla="*/ 2147483647 h 1611"/>
              <a:gd name="T68" fmla="*/ 2147483647 w 4159"/>
              <a:gd name="T69" fmla="*/ 2147483647 h 16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611"/>
              <a:gd name="T107" fmla="*/ 4159 w 4159"/>
              <a:gd name="T108" fmla="*/ 1611 h 16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611">
                <a:moveTo>
                  <a:pt x="325" y="133"/>
                </a:moveTo>
                <a:lnTo>
                  <a:pt x="513" y="202"/>
                </a:lnTo>
                <a:cubicBezTo>
                  <a:pt x="531" y="208"/>
                  <a:pt x="539" y="227"/>
                  <a:pt x="533" y="244"/>
                </a:cubicBezTo>
                <a:cubicBezTo>
                  <a:pt x="527" y="262"/>
                  <a:pt x="508" y="271"/>
                  <a:pt x="490" y="264"/>
                </a:cubicBezTo>
                <a:lnTo>
                  <a:pt x="302" y="196"/>
                </a:lnTo>
                <a:cubicBezTo>
                  <a:pt x="285" y="190"/>
                  <a:pt x="276" y="171"/>
                  <a:pt x="282" y="153"/>
                </a:cubicBezTo>
                <a:cubicBezTo>
                  <a:pt x="289" y="136"/>
                  <a:pt x="308" y="127"/>
                  <a:pt x="325" y="133"/>
                </a:cubicBezTo>
                <a:close/>
                <a:moveTo>
                  <a:pt x="764" y="293"/>
                </a:moveTo>
                <a:lnTo>
                  <a:pt x="952" y="361"/>
                </a:lnTo>
                <a:cubicBezTo>
                  <a:pt x="969" y="367"/>
                  <a:pt x="978" y="386"/>
                  <a:pt x="972" y="403"/>
                </a:cubicBezTo>
                <a:cubicBezTo>
                  <a:pt x="966" y="421"/>
                  <a:pt x="946" y="430"/>
                  <a:pt x="929" y="423"/>
                </a:cubicBezTo>
                <a:lnTo>
                  <a:pt x="741" y="355"/>
                </a:lnTo>
                <a:cubicBezTo>
                  <a:pt x="724" y="349"/>
                  <a:pt x="715" y="330"/>
                  <a:pt x="721" y="313"/>
                </a:cubicBezTo>
                <a:cubicBezTo>
                  <a:pt x="727" y="295"/>
                  <a:pt x="747" y="286"/>
                  <a:pt x="764" y="293"/>
                </a:cubicBezTo>
                <a:close/>
                <a:moveTo>
                  <a:pt x="1203" y="452"/>
                </a:moveTo>
                <a:lnTo>
                  <a:pt x="1391" y="520"/>
                </a:lnTo>
                <a:cubicBezTo>
                  <a:pt x="1408" y="526"/>
                  <a:pt x="1417" y="545"/>
                  <a:pt x="1411" y="563"/>
                </a:cubicBezTo>
                <a:cubicBezTo>
                  <a:pt x="1404" y="580"/>
                  <a:pt x="1385" y="589"/>
                  <a:pt x="1368" y="583"/>
                </a:cubicBezTo>
                <a:lnTo>
                  <a:pt x="1180" y="514"/>
                </a:lnTo>
                <a:cubicBezTo>
                  <a:pt x="1163" y="508"/>
                  <a:pt x="1154" y="489"/>
                  <a:pt x="1160" y="472"/>
                </a:cubicBezTo>
                <a:cubicBezTo>
                  <a:pt x="1166" y="454"/>
                  <a:pt x="1185" y="445"/>
                  <a:pt x="1203" y="452"/>
                </a:cubicBezTo>
                <a:close/>
                <a:moveTo>
                  <a:pt x="1641" y="611"/>
                </a:moveTo>
                <a:lnTo>
                  <a:pt x="1829" y="679"/>
                </a:lnTo>
                <a:cubicBezTo>
                  <a:pt x="1847" y="685"/>
                  <a:pt x="1856" y="704"/>
                  <a:pt x="1849" y="722"/>
                </a:cubicBezTo>
                <a:cubicBezTo>
                  <a:pt x="1843" y="739"/>
                  <a:pt x="1824" y="748"/>
                  <a:pt x="1807" y="742"/>
                </a:cubicBezTo>
                <a:lnTo>
                  <a:pt x="1619" y="674"/>
                </a:lnTo>
                <a:cubicBezTo>
                  <a:pt x="1601" y="667"/>
                  <a:pt x="1592" y="648"/>
                  <a:pt x="1599" y="631"/>
                </a:cubicBezTo>
                <a:cubicBezTo>
                  <a:pt x="1605" y="614"/>
                  <a:pt x="1624" y="605"/>
                  <a:pt x="1641" y="611"/>
                </a:cubicBezTo>
                <a:close/>
                <a:moveTo>
                  <a:pt x="2080" y="770"/>
                </a:moveTo>
                <a:lnTo>
                  <a:pt x="2268" y="838"/>
                </a:lnTo>
                <a:cubicBezTo>
                  <a:pt x="2285" y="844"/>
                  <a:pt x="2294" y="864"/>
                  <a:pt x="2288" y="881"/>
                </a:cubicBezTo>
                <a:cubicBezTo>
                  <a:pt x="2282" y="898"/>
                  <a:pt x="2263" y="907"/>
                  <a:pt x="2245" y="901"/>
                </a:cubicBezTo>
                <a:lnTo>
                  <a:pt x="2057" y="833"/>
                </a:lnTo>
                <a:cubicBezTo>
                  <a:pt x="2040" y="826"/>
                  <a:pt x="2031" y="807"/>
                  <a:pt x="2037" y="790"/>
                </a:cubicBezTo>
                <a:cubicBezTo>
                  <a:pt x="2044" y="773"/>
                  <a:pt x="2063" y="764"/>
                  <a:pt x="2080" y="770"/>
                </a:cubicBezTo>
                <a:close/>
                <a:moveTo>
                  <a:pt x="2519" y="929"/>
                </a:moveTo>
                <a:lnTo>
                  <a:pt x="2707" y="997"/>
                </a:lnTo>
                <a:cubicBezTo>
                  <a:pt x="2724" y="1004"/>
                  <a:pt x="2733" y="1023"/>
                  <a:pt x="2727" y="1040"/>
                </a:cubicBezTo>
                <a:cubicBezTo>
                  <a:pt x="2720" y="1057"/>
                  <a:pt x="2701" y="1066"/>
                  <a:pt x="2684" y="1060"/>
                </a:cubicBezTo>
                <a:lnTo>
                  <a:pt x="2496" y="992"/>
                </a:lnTo>
                <a:cubicBezTo>
                  <a:pt x="2479" y="985"/>
                  <a:pt x="2470" y="966"/>
                  <a:pt x="2476" y="949"/>
                </a:cubicBezTo>
                <a:cubicBezTo>
                  <a:pt x="2482" y="932"/>
                  <a:pt x="2501" y="923"/>
                  <a:pt x="2519" y="929"/>
                </a:cubicBezTo>
                <a:close/>
                <a:moveTo>
                  <a:pt x="2957" y="1088"/>
                </a:moveTo>
                <a:lnTo>
                  <a:pt x="3145" y="1156"/>
                </a:lnTo>
                <a:cubicBezTo>
                  <a:pt x="3163" y="1163"/>
                  <a:pt x="3172" y="1182"/>
                  <a:pt x="3165" y="1199"/>
                </a:cubicBezTo>
                <a:cubicBezTo>
                  <a:pt x="3159" y="1216"/>
                  <a:pt x="3140" y="1225"/>
                  <a:pt x="3123" y="1219"/>
                </a:cubicBezTo>
                <a:lnTo>
                  <a:pt x="2935" y="1151"/>
                </a:lnTo>
                <a:cubicBezTo>
                  <a:pt x="2917" y="1145"/>
                  <a:pt x="2908" y="1125"/>
                  <a:pt x="2915" y="1108"/>
                </a:cubicBezTo>
                <a:cubicBezTo>
                  <a:pt x="2921" y="1091"/>
                  <a:pt x="2940" y="1082"/>
                  <a:pt x="2957" y="1088"/>
                </a:cubicBezTo>
                <a:close/>
                <a:moveTo>
                  <a:pt x="3396" y="1247"/>
                </a:moveTo>
                <a:lnTo>
                  <a:pt x="3584" y="1316"/>
                </a:lnTo>
                <a:cubicBezTo>
                  <a:pt x="3601" y="1322"/>
                  <a:pt x="3610" y="1341"/>
                  <a:pt x="3604" y="1358"/>
                </a:cubicBezTo>
                <a:cubicBezTo>
                  <a:pt x="3598" y="1376"/>
                  <a:pt x="3579" y="1384"/>
                  <a:pt x="3561" y="1378"/>
                </a:cubicBezTo>
                <a:lnTo>
                  <a:pt x="3373" y="1310"/>
                </a:lnTo>
                <a:cubicBezTo>
                  <a:pt x="3356" y="1304"/>
                  <a:pt x="3347" y="1285"/>
                  <a:pt x="3353" y="1267"/>
                </a:cubicBezTo>
                <a:cubicBezTo>
                  <a:pt x="3360" y="1250"/>
                  <a:pt x="3379" y="1241"/>
                  <a:pt x="3396" y="1247"/>
                </a:cubicBezTo>
                <a:close/>
                <a:moveTo>
                  <a:pt x="3835" y="1406"/>
                </a:moveTo>
                <a:lnTo>
                  <a:pt x="3857" y="1414"/>
                </a:lnTo>
                <a:cubicBezTo>
                  <a:pt x="3874" y="1421"/>
                  <a:pt x="3883" y="1440"/>
                  <a:pt x="3877" y="1457"/>
                </a:cubicBezTo>
                <a:cubicBezTo>
                  <a:pt x="3871" y="1474"/>
                  <a:pt x="3851" y="1483"/>
                  <a:pt x="3834" y="1477"/>
                </a:cubicBezTo>
                <a:lnTo>
                  <a:pt x="3812" y="1469"/>
                </a:lnTo>
                <a:cubicBezTo>
                  <a:pt x="3795" y="1463"/>
                  <a:pt x="3786" y="1444"/>
                  <a:pt x="3792" y="1426"/>
                </a:cubicBezTo>
                <a:cubicBezTo>
                  <a:pt x="3798" y="1409"/>
                  <a:pt x="3817" y="1400"/>
                  <a:pt x="3835" y="1406"/>
                </a:cubicBezTo>
                <a:close/>
                <a:moveTo>
                  <a:pt x="308" y="376"/>
                </a:moveTo>
                <a:lnTo>
                  <a:pt x="0" y="51"/>
                </a:lnTo>
                <a:lnTo>
                  <a:pt x="445" y="0"/>
                </a:lnTo>
                <a:lnTo>
                  <a:pt x="308" y="376"/>
                </a:lnTo>
                <a:close/>
                <a:moveTo>
                  <a:pt x="3851" y="1235"/>
                </a:moveTo>
                <a:lnTo>
                  <a:pt x="4159" y="1559"/>
                </a:lnTo>
                <a:lnTo>
                  <a:pt x="3715" y="1611"/>
                </a:lnTo>
                <a:lnTo>
                  <a:pt x="3851" y="1235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7181" name="Rectangle 67"/>
          <p:cNvSpPr>
            <a:spLocks noChangeArrowheads="1"/>
          </p:cNvSpPr>
          <p:nvPr/>
        </p:nvSpPr>
        <p:spPr bwMode="auto">
          <a:xfrm>
            <a:off x="2627784" y="2132856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7182" name="Rectangle 72"/>
          <p:cNvSpPr>
            <a:spLocks noChangeArrowheads="1"/>
          </p:cNvSpPr>
          <p:nvPr/>
        </p:nvSpPr>
        <p:spPr bwMode="auto">
          <a:xfrm>
            <a:off x="338138" y="4451350"/>
            <a:ext cx="7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/>
          </a:p>
        </p:txBody>
      </p:sp>
      <p:sp>
        <p:nvSpPr>
          <p:cNvPr id="7183" name="TextBox 94"/>
          <p:cNvSpPr txBox="1">
            <a:spLocks noChangeArrowheads="1"/>
          </p:cNvSpPr>
          <p:nvPr/>
        </p:nvSpPr>
        <p:spPr bwMode="auto">
          <a:xfrm>
            <a:off x="3205292" y="2938264"/>
            <a:ext cx="15921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pt-PT" sz="2000" b="1" dirty="0">
                <a:latin typeface="Calibri" pitchFamily="34" charset="0"/>
              </a:rPr>
              <a:t>‘</a:t>
            </a:r>
            <a:r>
              <a:rPr lang="pt-PT" altLang="ja-JP" sz="2000" b="1" dirty="0" err="1">
                <a:latin typeface="Calibri" pitchFamily="34" charset="0"/>
              </a:rPr>
              <a:t>Backbones</a:t>
            </a:r>
            <a:r>
              <a:rPr lang="ja-JP" altLang="pt-PT" sz="2000" b="1" dirty="0">
                <a:latin typeface="Calibri" pitchFamily="34" charset="0"/>
              </a:rPr>
              <a:t>’</a:t>
            </a:r>
            <a:endParaRPr lang="pt-PT" altLang="ja-JP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Calibri" pitchFamily="34" charset="0"/>
              </a:rPr>
              <a:t>dos </a:t>
            </a:r>
            <a:r>
              <a:rPr lang="pt-PT" altLang="pt-PT" sz="2000" b="1" dirty="0" err="1">
                <a:latin typeface="Calibri" pitchFamily="34" charset="0"/>
              </a:rPr>
              <a:t>ISPs</a:t>
            </a:r>
            <a:endParaRPr lang="pt-PT" altLang="pt-PT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 smtClean="0">
                <a:latin typeface="Calibri" pitchFamily="34" charset="0"/>
              </a:rPr>
              <a:t>IPv4+IPv6</a:t>
            </a:r>
            <a:endParaRPr lang="pt-PT" altLang="pt-PT" sz="2400" b="1" dirty="0">
              <a:latin typeface="Calibri" pitchFamily="34" charset="0"/>
            </a:endParaRPr>
          </a:p>
        </p:txBody>
      </p:sp>
      <p:sp>
        <p:nvSpPr>
          <p:cNvPr id="7184" name="AutoShape 3"/>
          <p:cNvSpPr>
            <a:spLocks noChangeAspect="1" noChangeArrowheads="1" noTextEdit="1"/>
          </p:cNvSpPr>
          <p:nvPr/>
        </p:nvSpPr>
        <p:spPr bwMode="auto">
          <a:xfrm>
            <a:off x="526296" y="188432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85" name="AutoShape 3"/>
          <p:cNvSpPr>
            <a:spLocks noChangeAspect="1" noChangeArrowheads="1" noTextEdit="1"/>
          </p:cNvSpPr>
          <p:nvPr/>
        </p:nvSpPr>
        <p:spPr bwMode="auto">
          <a:xfrm>
            <a:off x="611188" y="21320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3" y="3199367"/>
            <a:ext cx="273844" cy="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250825" y="1844675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95288" y="1566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IPv4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7190" name="Rectangle 78"/>
          <p:cNvSpPr>
            <a:spLocks noChangeArrowheads="1"/>
          </p:cNvSpPr>
          <p:nvPr/>
        </p:nvSpPr>
        <p:spPr bwMode="auto">
          <a:xfrm>
            <a:off x="560214" y="1988840"/>
            <a:ext cx="987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 </a:t>
            </a:r>
            <a:endParaRPr lang="pt-PT" altLang="pt-PT" sz="1400" b="1" dirty="0"/>
          </a:p>
        </p:txBody>
      </p:sp>
      <p:sp>
        <p:nvSpPr>
          <p:cNvPr id="7191" name="AutoShape 3"/>
          <p:cNvSpPr>
            <a:spLocks noChangeAspect="1" noChangeArrowheads="1" noTextEdit="1"/>
          </p:cNvSpPr>
          <p:nvPr/>
        </p:nvSpPr>
        <p:spPr bwMode="auto">
          <a:xfrm>
            <a:off x="827088" y="2203450"/>
            <a:ext cx="8497887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2" y="3048148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Rectangle 42"/>
          <p:cNvSpPr>
            <a:spLocks noChangeArrowheads="1"/>
          </p:cNvSpPr>
          <p:nvPr/>
        </p:nvSpPr>
        <p:spPr bwMode="auto">
          <a:xfrm>
            <a:off x="2278062" y="4797152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99" y="329122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89" y="3579256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2" y="36512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0" y="3003192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3" y="355220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98" y="31921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Line 6"/>
          <p:cNvSpPr>
            <a:spLocks noChangeShapeType="1"/>
          </p:cNvSpPr>
          <p:nvPr/>
        </p:nvSpPr>
        <p:spPr bwMode="auto">
          <a:xfrm flipH="1" flipV="1">
            <a:off x="6535735" y="2506659"/>
            <a:ext cx="412365" cy="41828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833191"/>
            <a:ext cx="17183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400" dirty="0" smtClean="0"/>
              <a:t>Conteúdos Nacionais</a:t>
            </a:r>
            <a:endParaRPr lang="pt-PT" sz="1400" dirty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155679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1683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18854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2852936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362870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76" y="4564807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4858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328498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4060751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5417751" y="4509120"/>
            <a:ext cx="2428875" cy="1874838"/>
            <a:chOff x="3920" y="1076"/>
            <a:chExt cx="1530" cy="1181"/>
          </a:xfrm>
        </p:grpSpPr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6084168" y="501228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96" name="Rectangle 42"/>
          <p:cNvSpPr>
            <a:spLocks noChangeArrowheads="1"/>
          </p:cNvSpPr>
          <p:nvPr/>
        </p:nvSpPr>
        <p:spPr bwMode="auto">
          <a:xfrm>
            <a:off x="6372200" y="5412581"/>
            <a:ext cx="605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 smtClean="0">
                <a:solidFill>
                  <a:srgbClr val="000000"/>
                </a:solidFill>
                <a:latin typeface="Verdana" pitchFamily="34" charset="0"/>
              </a:rPr>
              <a:t>IPv6</a:t>
            </a:r>
            <a:endParaRPr lang="pt-PT" altLang="pt-PT" sz="20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7956376" y="5085184"/>
            <a:ext cx="939241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Google</a:t>
            </a:r>
            <a:r>
              <a:rPr lang="pt-PT" sz="1400" b="1" dirty="0" smtClean="0">
                <a:solidFill>
                  <a:srgbClr val="FF0000"/>
                </a:solidFill>
              </a:rPr>
              <a:t> </a:t>
            </a:r>
            <a:r>
              <a:rPr lang="pt-PT" sz="1400" dirty="0" err="1" smtClean="0"/>
              <a:t>Facebook</a:t>
            </a:r>
            <a:endParaRPr lang="pt-PT" sz="1400" dirty="0" smtClean="0"/>
          </a:p>
          <a:p>
            <a:pPr algn="ctr"/>
            <a:r>
              <a:rPr lang="pt-PT" sz="1400" dirty="0" err="1" smtClean="0"/>
              <a:t>Youtube</a:t>
            </a:r>
            <a:endParaRPr lang="pt-PT" sz="1400" dirty="0" smtClean="0"/>
          </a:p>
          <a:p>
            <a:pPr algn="ctr"/>
            <a:r>
              <a:rPr lang="pt-PT" sz="1400" dirty="0" smtClean="0"/>
              <a:t>Yahoo</a:t>
            </a:r>
          </a:p>
          <a:p>
            <a:pPr algn="ctr"/>
            <a:r>
              <a:rPr lang="pt-PT" sz="1400" dirty="0" err="1" smtClean="0"/>
              <a:t>Wikipidea</a:t>
            </a:r>
            <a:endParaRPr lang="pt-PT" sz="1400" dirty="0" smtClean="0"/>
          </a:p>
          <a:p>
            <a:pPr algn="ctr"/>
            <a:r>
              <a:rPr lang="pt-PT" sz="1400" dirty="0" err="1" smtClean="0"/>
              <a:t>Instagram</a:t>
            </a:r>
            <a:endParaRPr lang="pt-PT" sz="1400" dirty="0" smtClean="0"/>
          </a:p>
          <a:p>
            <a:pPr algn="ctr"/>
            <a:r>
              <a:rPr lang="pt-PT" sz="1400" dirty="0" err="1" smtClean="0"/>
              <a:t>Linkedin</a:t>
            </a:r>
            <a:endParaRPr lang="pt-PT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27784" y="972017"/>
            <a:ext cx="99899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3200" b="1" dirty="0" smtClean="0"/>
              <a:t>201</a:t>
            </a:r>
            <a:r>
              <a:rPr lang="pt-PT" sz="3200" b="1" dirty="0" smtClean="0">
                <a:solidFill>
                  <a:srgbClr val="FF0000"/>
                </a:solidFill>
              </a:rPr>
              <a:t>x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99" name="Freeform 68"/>
          <p:cNvSpPr>
            <a:spLocks noEditPoints="1"/>
          </p:cNvSpPr>
          <p:nvPr/>
        </p:nvSpPr>
        <p:spPr bwMode="auto">
          <a:xfrm>
            <a:off x="2051720" y="3489644"/>
            <a:ext cx="687511" cy="45719"/>
          </a:xfrm>
          <a:custGeom>
            <a:avLst/>
            <a:gdLst>
              <a:gd name="T0" fmla="*/ 2147483647 w 4534"/>
              <a:gd name="T1" fmla="*/ 2147483647 h 400"/>
              <a:gd name="T2" fmla="*/ 2147483647 w 4534"/>
              <a:gd name="T3" fmla="*/ 2147483647 h 400"/>
              <a:gd name="T4" fmla="*/ 2147483647 w 4534"/>
              <a:gd name="T5" fmla="*/ 2147483647 h 400"/>
              <a:gd name="T6" fmla="*/ 2147483647 w 4534"/>
              <a:gd name="T7" fmla="*/ 2147483647 h 400"/>
              <a:gd name="T8" fmla="*/ 2147483647 w 4534"/>
              <a:gd name="T9" fmla="*/ 2147483647 h 400"/>
              <a:gd name="T10" fmla="*/ 2147483647 w 4534"/>
              <a:gd name="T11" fmla="*/ 2147483647 h 400"/>
              <a:gd name="T12" fmla="*/ 2147483647 w 4534"/>
              <a:gd name="T13" fmla="*/ 2147483647 h 400"/>
              <a:gd name="T14" fmla="*/ 2147483647 w 4534"/>
              <a:gd name="T15" fmla="*/ 2147483647 h 400"/>
              <a:gd name="T16" fmla="*/ 2147483647 w 4534"/>
              <a:gd name="T17" fmla="*/ 2147483647 h 400"/>
              <a:gd name="T18" fmla="*/ 2147483647 w 4534"/>
              <a:gd name="T19" fmla="*/ 2147483647 h 400"/>
              <a:gd name="T20" fmla="*/ 2147483647 w 4534"/>
              <a:gd name="T21" fmla="*/ 2147483647 h 400"/>
              <a:gd name="T22" fmla="*/ 2147483647 w 4534"/>
              <a:gd name="T23" fmla="*/ 2147483647 h 400"/>
              <a:gd name="T24" fmla="*/ 2147483647 w 4534"/>
              <a:gd name="T25" fmla="*/ 2147483647 h 400"/>
              <a:gd name="T26" fmla="*/ 2147483647 w 4534"/>
              <a:gd name="T27" fmla="*/ 2147483647 h 400"/>
              <a:gd name="T28" fmla="*/ 2147483647 w 4534"/>
              <a:gd name="T29" fmla="*/ 2147483647 h 400"/>
              <a:gd name="T30" fmla="*/ 2147483647 w 4534"/>
              <a:gd name="T31" fmla="*/ 2147483647 h 400"/>
              <a:gd name="T32" fmla="*/ 2147483647 w 4534"/>
              <a:gd name="T33" fmla="*/ 2147483647 h 400"/>
              <a:gd name="T34" fmla="*/ 2147483647 w 4534"/>
              <a:gd name="T35" fmla="*/ 2147483647 h 400"/>
              <a:gd name="T36" fmla="*/ 2147483647 w 4534"/>
              <a:gd name="T37" fmla="*/ 2147483647 h 400"/>
              <a:gd name="T38" fmla="*/ 2147483647 w 4534"/>
              <a:gd name="T39" fmla="*/ 2147483647 h 400"/>
              <a:gd name="T40" fmla="*/ 2147483647 w 4534"/>
              <a:gd name="T41" fmla="*/ 2147483647 h 400"/>
              <a:gd name="T42" fmla="*/ 2147483647 w 4534"/>
              <a:gd name="T43" fmla="*/ 2147483647 h 400"/>
              <a:gd name="T44" fmla="*/ 2147483647 w 4534"/>
              <a:gd name="T45" fmla="*/ 2147483647 h 400"/>
              <a:gd name="T46" fmla="*/ 2147483647 w 4534"/>
              <a:gd name="T47" fmla="*/ 2147483647 h 400"/>
              <a:gd name="T48" fmla="*/ 2147483647 w 4534"/>
              <a:gd name="T49" fmla="*/ 2147483647 h 400"/>
              <a:gd name="T50" fmla="*/ 2147483647 w 4534"/>
              <a:gd name="T51" fmla="*/ 2147483647 h 400"/>
              <a:gd name="T52" fmla="*/ 2147483647 w 4534"/>
              <a:gd name="T53" fmla="*/ 2147483647 h 400"/>
              <a:gd name="T54" fmla="*/ 2147483647 w 4534"/>
              <a:gd name="T55" fmla="*/ 2147483647 h 400"/>
              <a:gd name="T56" fmla="*/ 2147483647 w 4534"/>
              <a:gd name="T57" fmla="*/ 2147483647 h 400"/>
              <a:gd name="T58" fmla="*/ 2147483647 w 4534"/>
              <a:gd name="T59" fmla="*/ 2147483647 h 400"/>
              <a:gd name="T60" fmla="*/ 2147483647 w 4534"/>
              <a:gd name="T61" fmla="*/ 2147483647 h 400"/>
              <a:gd name="T62" fmla="*/ 2147483647 w 4534"/>
              <a:gd name="T63" fmla="*/ 2147483647 h 400"/>
              <a:gd name="T64" fmla="*/ 2147483647 w 4534"/>
              <a:gd name="T65" fmla="*/ 0 h 400"/>
              <a:gd name="T66" fmla="*/ 2147483647 w 4534"/>
              <a:gd name="T67" fmla="*/ 0 h 400"/>
              <a:gd name="T68" fmla="*/ 2147483647 w 4534"/>
              <a:gd name="T69" fmla="*/ 2147483647 h 4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34"/>
              <a:gd name="T106" fmla="*/ 0 h 400"/>
              <a:gd name="T107" fmla="*/ 4534 w 4534"/>
              <a:gd name="T108" fmla="*/ 400 h 4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34" h="400">
                <a:moveTo>
                  <a:pt x="334" y="167"/>
                </a:moveTo>
                <a:lnTo>
                  <a:pt x="534" y="167"/>
                </a:lnTo>
                <a:cubicBezTo>
                  <a:pt x="552" y="167"/>
                  <a:pt x="567" y="182"/>
                  <a:pt x="567" y="200"/>
                </a:cubicBezTo>
                <a:cubicBezTo>
                  <a:pt x="567" y="219"/>
                  <a:pt x="552" y="233"/>
                  <a:pt x="534" y="233"/>
                </a:cubicBezTo>
                <a:lnTo>
                  <a:pt x="334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4" y="167"/>
                </a:cubicBezTo>
                <a:close/>
                <a:moveTo>
                  <a:pt x="800" y="167"/>
                </a:moveTo>
                <a:lnTo>
                  <a:pt x="1000" y="167"/>
                </a:lnTo>
                <a:cubicBezTo>
                  <a:pt x="1019" y="167"/>
                  <a:pt x="1034" y="182"/>
                  <a:pt x="1034" y="200"/>
                </a:cubicBezTo>
                <a:cubicBezTo>
                  <a:pt x="1034" y="219"/>
                  <a:pt x="1019" y="233"/>
                  <a:pt x="1000" y="233"/>
                </a:cubicBezTo>
                <a:lnTo>
                  <a:pt x="800" y="233"/>
                </a:lnTo>
                <a:cubicBezTo>
                  <a:pt x="782" y="233"/>
                  <a:pt x="767" y="219"/>
                  <a:pt x="767" y="200"/>
                </a:cubicBezTo>
                <a:cubicBezTo>
                  <a:pt x="767" y="182"/>
                  <a:pt x="782" y="167"/>
                  <a:pt x="800" y="167"/>
                </a:cubicBezTo>
                <a:close/>
                <a:moveTo>
                  <a:pt x="1267" y="167"/>
                </a:moveTo>
                <a:lnTo>
                  <a:pt x="1467" y="167"/>
                </a:lnTo>
                <a:cubicBezTo>
                  <a:pt x="1486" y="167"/>
                  <a:pt x="1500" y="182"/>
                  <a:pt x="1500" y="200"/>
                </a:cubicBezTo>
                <a:cubicBezTo>
                  <a:pt x="1500" y="219"/>
                  <a:pt x="1486" y="233"/>
                  <a:pt x="1467" y="233"/>
                </a:cubicBezTo>
                <a:lnTo>
                  <a:pt x="1267" y="233"/>
                </a:lnTo>
                <a:cubicBezTo>
                  <a:pt x="1249" y="233"/>
                  <a:pt x="1234" y="219"/>
                  <a:pt x="1234" y="200"/>
                </a:cubicBezTo>
                <a:cubicBezTo>
                  <a:pt x="1234" y="182"/>
                  <a:pt x="1249" y="167"/>
                  <a:pt x="1267" y="167"/>
                </a:cubicBezTo>
                <a:close/>
                <a:moveTo>
                  <a:pt x="1734" y="167"/>
                </a:moveTo>
                <a:lnTo>
                  <a:pt x="1934" y="167"/>
                </a:lnTo>
                <a:cubicBezTo>
                  <a:pt x="1952" y="167"/>
                  <a:pt x="1967" y="182"/>
                  <a:pt x="1967" y="200"/>
                </a:cubicBezTo>
                <a:cubicBezTo>
                  <a:pt x="1967" y="219"/>
                  <a:pt x="1952" y="233"/>
                  <a:pt x="1934" y="233"/>
                </a:cubicBezTo>
                <a:lnTo>
                  <a:pt x="1734" y="233"/>
                </a:lnTo>
                <a:cubicBezTo>
                  <a:pt x="1715" y="233"/>
                  <a:pt x="1700" y="219"/>
                  <a:pt x="1700" y="200"/>
                </a:cubicBezTo>
                <a:cubicBezTo>
                  <a:pt x="1700" y="182"/>
                  <a:pt x="1715" y="167"/>
                  <a:pt x="1734" y="167"/>
                </a:cubicBezTo>
                <a:close/>
                <a:moveTo>
                  <a:pt x="2200" y="167"/>
                </a:moveTo>
                <a:lnTo>
                  <a:pt x="2400" y="167"/>
                </a:lnTo>
                <a:cubicBezTo>
                  <a:pt x="2419" y="167"/>
                  <a:pt x="2434" y="182"/>
                  <a:pt x="2434" y="200"/>
                </a:cubicBezTo>
                <a:cubicBezTo>
                  <a:pt x="2434" y="219"/>
                  <a:pt x="2419" y="233"/>
                  <a:pt x="2400" y="233"/>
                </a:cubicBezTo>
                <a:lnTo>
                  <a:pt x="2200" y="233"/>
                </a:lnTo>
                <a:cubicBezTo>
                  <a:pt x="2182" y="233"/>
                  <a:pt x="2167" y="219"/>
                  <a:pt x="2167" y="200"/>
                </a:cubicBezTo>
                <a:cubicBezTo>
                  <a:pt x="2167" y="182"/>
                  <a:pt x="2182" y="167"/>
                  <a:pt x="2200" y="167"/>
                </a:cubicBezTo>
                <a:close/>
                <a:moveTo>
                  <a:pt x="2667" y="167"/>
                </a:moveTo>
                <a:lnTo>
                  <a:pt x="2867" y="167"/>
                </a:lnTo>
                <a:cubicBezTo>
                  <a:pt x="2886" y="167"/>
                  <a:pt x="2900" y="182"/>
                  <a:pt x="2900" y="200"/>
                </a:cubicBezTo>
                <a:cubicBezTo>
                  <a:pt x="2900" y="219"/>
                  <a:pt x="2886" y="233"/>
                  <a:pt x="2867" y="233"/>
                </a:cubicBezTo>
                <a:lnTo>
                  <a:pt x="2667" y="233"/>
                </a:lnTo>
                <a:cubicBezTo>
                  <a:pt x="2649" y="233"/>
                  <a:pt x="2634" y="219"/>
                  <a:pt x="2634" y="200"/>
                </a:cubicBezTo>
                <a:cubicBezTo>
                  <a:pt x="2634" y="182"/>
                  <a:pt x="2649" y="167"/>
                  <a:pt x="2667" y="167"/>
                </a:cubicBezTo>
                <a:close/>
                <a:moveTo>
                  <a:pt x="3134" y="167"/>
                </a:moveTo>
                <a:lnTo>
                  <a:pt x="3334" y="167"/>
                </a:lnTo>
                <a:cubicBezTo>
                  <a:pt x="3352" y="167"/>
                  <a:pt x="3367" y="182"/>
                  <a:pt x="3367" y="200"/>
                </a:cubicBezTo>
                <a:cubicBezTo>
                  <a:pt x="3367" y="219"/>
                  <a:pt x="3352" y="233"/>
                  <a:pt x="3334" y="233"/>
                </a:cubicBezTo>
                <a:lnTo>
                  <a:pt x="3134" y="233"/>
                </a:lnTo>
                <a:cubicBezTo>
                  <a:pt x="3115" y="233"/>
                  <a:pt x="3100" y="219"/>
                  <a:pt x="3100" y="200"/>
                </a:cubicBezTo>
                <a:cubicBezTo>
                  <a:pt x="3100" y="182"/>
                  <a:pt x="3115" y="167"/>
                  <a:pt x="3134" y="167"/>
                </a:cubicBezTo>
                <a:close/>
                <a:moveTo>
                  <a:pt x="3600" y="167"/>
                </a:moveTo>
                <a:lnTo>
                  <a:pt x="3800" y="167"/>
                </a:lnTo>
                <a:cubicBezTo>
                  <a:pt x="3819" y="167"/>
                  <a:pt x="3834" y="182"/>
                  <a:pt x="3834" y="200"/>
                </a:cubicBezTo>
                <a:cubicBezTo>
                  <a:pt x="3834" y="219"/>
                  <a:pt x="3819" y="233"/>
                  <a:pt x="3800" y="233"/>
                </a:cubicBezTo>
                <a:lnTo>
                  <a:pt x="3600" y="233"/>
                </a:lnTo>
                <a:cubicBezTo>
                  <a:pt x="3582" y="233"/>
                  <a:pt x="3567" y="219"/>
                  <a:pt x="3567" y="200"/>
                </a:cubicBezTo>
                <a:cubicBezTo>
                  <a:pt x="3567" y="182"/>
                  <a:pt x="3582" y="167"/>
                  <a:pt x="3600" y="167"/>
                </a:cubicBezTo>
                <a:close/>
                <a:moveTo>
                  <a:pt x="4067" y="167"/>
                </a:moveTo>
                <a:lnTo>
                  <a:pt x="4200" y="167"/>
                </a:lnTo>
                <a:cubicBezTo>
                  <a:pt x="4219" y="167"/>
                  <a:pt x="4234" y="182"/>
                  <a:pt x="4234" y="200"/>
                </a:cubicBezTo>
                <a:cubicBezTo>
                  <a:pt x="4234" y="219"/>
                  <a:pt x="4219" y="233"/>
                  <a:pt x="4200" y="233"/>
                </a:cubicBezTo>
                <a:lnTo>
                  <a:pt x="4067" y="233"/>
                </a:lnTo>
                <a:cubicBezTo>
                  <a:pt x="4049" y="233"/>
                  <a:pt x="4034" y="219"/>
                  <a:pt x="4034" y="200"/>
                </a:cubicBezTo>
                <a:cubicBezTo>
                  <a:pt x="4034" y="182"/>
                  <a:pt x="4049" y="167"/>
                  <a:pt x="4067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4134" y="0"/>
                </a:moveTo>
                <a:lnTo>
                  <a:pt x="4534" y="200"/>
                </a:lnTo>
                <a:lnTo>
                  <a:pt x="4134" y="400"/>
                </a:lnTo>
                <a:lnTo>
                  <a:pt x="4134" y="0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195736" y="3212976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250825" y="3213100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104" name="Rectangle 75"/>
          <p:cNvSpPr>
            <a:spLocks noChangeArrowheads="1"/>
          </p:cNvSpPr>
          <p:nvPr/>
        </p:nvSpPr>
        <p:spPr bwMode="auto">
          <a:xfrm>
            <a:off x="336550" y="3268663"/>
            <a:ext cx="737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 b="1" dirty="0"/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179512" y="2908300"/>
            <a:ext cx="2122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“dual-</a:t>
            </a:r>
            <a:r>
              <a:rPr lang="pt-PT" altLang="pt-PT" sz="1400" b="1" dirty="0" err="1" smtClean="0">
                <a:latin typeface="Calibri" pitchFamily="34" charset="0"/>
              </a:rPr>
              <a:t>stack</a:t>
            </a:r>
            <a:r>
              <a:rPr lang="pt-PT" altLang="pt-PT" sz="1400" b="1" dirty="0" smtClean="0">
                <a:latin typeface="Calibri" pitchFamily="34" charset="0"/>
              </a:rPr>
              <a:t>”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526296" y="3356992"/>
            <a:ext cx="1165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IPv4+IPv6 </a:t>
            </a:r>
            <a:endParaRPr lang="pt-PT" altLang="pt-PT" sz="1400" b="1" dirty="0"/>
          </a:p>
        </p:txBody>
      </p:sp>
      <p:sp>
        <p:nvSpPr>
          <p:cNvPr id="116" name="Rectangle 71"/>
          <p:cNvSpPr>
            <a:spLocks noChangeArrowheads="1"/>
          </p:cNvSpPr>
          <p:nvPr/>
        </p:nvSpPr>
        <p:spPr bwMode="auto">
          <a:xfrm>
            <a:off x="2217670" y="3645024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v6</a:t>
            </a:r>
            <a:endParaRPr lang="pt-PT" altLang="pt-PT" sz="1800" dirty="0"/>
          </a:p>
        </p:txBody>
      </p:sp>
      <p:sp>
        <p:nvSpPr>
          <p:cNvPr id="117" name="Line 6"/>
          <p:cNvSpPr>
            <a:spLocks noChangeShapeType="1"/>
          </p:cNvSpPr>
          <p:nvPr/>
        </p:nvSpPr>
        <p:spPr bwMode="auto">
          <a:xfrm>
            <a:off x="4896598" y="4279489"/>
            <a:ext cx="879133" cy="50950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" name="Forma livre 9"/>
          <p:cNvSpPr/>
          <p:nvPr/>
        </p:nvSpPr>
        <p:spPr>
          <a:xfrm>
            <a:off x="1977656" y="3657600"/>
            <a:ext cx="6220046" cy="1233454"/>
          </a:xfrm>
          <a:custGeom>
            <a:avLst/>
            <a:gdLst>
              <a:gd name="connsiteX0" fmla="*/ 0 w 6220046"/>
              <a:gd name="connsiteY0" fmla="*/ 21265 h 1233454"/>
              <a:gd name="connsiteX1" fmla="*/ 95693 w 6220046"/>
              <a:gd name="connsiteY1" fmla="*/ 10633 h 1233454"/>
              <a:gd name="connsiteX2" fmla="*/ 170121 w 6220046"/>
              <a:gd name="connsiteY2" fmla="*/ 0 h 1233454"/>
              <a:gd name="connsiteX3" fmla="*/ 776177 w 6220046"/>
              <a:gd name="connsiteY3" fmla="*/ 10633 h 1233454"/>
              <a:gd name="connsiteX4" fmla="*/ 882502 w 6220046"/>
              <a:gd name="connsiteY4" fmla="*/ 42530 h 1233454"/>
              <a:gd name="connsiteX5" fmla="*/ 946297 w 6220046"/>
              <a:gd name="connsiteY5" fmla="*/ 63795 h 1233454"/>
              <a:gd name="connsiteX6" fmla="*/ 967563 w 6220046"/>
              <a:gd name="connsiteY6" fmla="*/ 85060 h 1233454"/>
              <a:gd name="connsiteX7" fmla="*/ 999460 w 6220046"/>
              <a:gd name="connsiteY7" fmla="*/ 95693 h 1233454"/>
              <a:gd name="connsiteX8" fmla="*/ 1041991 w 6220046"/>
              <a:gd name="connsiteY8" fmla="*/ 116958 h 1233454"/>
              <a:gd name="connsiteX9" fmla="*/ 1105786 w 6220046"/>
              <a:gd name="connsiteY9" fmla="*/ 170121 h 1233454"/>
              <a:gd name="connsiteX10" fmla="*/ 1169581 w 6220046"/>
              <a:gd name="connsiteY10" fmla="*/ 202019 h 1233454"/>
              <a:gd name="connsiteX11" fmla="*/ 1190846 w 6220046"/>
              <a:gd name="connsiteY11" fmla="*/ 233916 h 1233454"/>
              <a:gd name="connsiteX12" fmla="*/ 1254642 w 6220046"/>
              <a:gd name="connsiteY12" fmla="*/ 265814 h 1233454"/>
              <a:gd name="connsiteX13" fmla="*/ 1297172 w 6220046"/>
              <a:gd name="connsiteY13" fmla="*/ 287079 h 1233454"/>
              <a:gd name="connsiteX14" fmla="*/ 1360967 w 6220046"/>
              <a:gd name="connsiteY14" fmla="*/ 329609 h 1233454"/>
              <a:gd name="connsiteX15" fmla="*/ 1456660 w 6220046"/>
              <a:gd name="connsiteY15" fmla="*/ 382772 h 1233454"/>
              <a:gd name="connsiteX16" fmla="*/ 1520456 w 6220046"/>
              <a:gd name="connsiteY16" fmla="*/ 425302 h 1233454"/>
              <a:gd name="connsiteX17" fmla="*/ 1552353 w 6220046"/>
              <a:gd name="connsiteY17" fmla="*/ 435935 h 1233454"/>
              <a:gd name="connsiteX18" fmla="*/ 1584251 w 6220046"/>
              <a:gd name="connsiteY18" fmla="*/ 457200 h 1233454"/>
              <a:gd name="connsiteX19" fmla="*/ 1626781 w 6220046"/>
              <a:gd name="connsiteY19" fmla="*/ 467833 h 1233454"/>
              <a:gd name="connsiteX20" fmla="*/ 1690577 w 6220046"/>
              <a:gd name="connsiteY20" fmla="*/ 489098 h 1233454"/>
              <a:gd name="connsiteX21" fmla="*/ 1722474 w 6220046"/>
              <a:gd name="connsiteY21" fmla="*/ 499730 h 1233454"/>
              <a:gd name="connsiteX22" fmla="*/ 1924493 w 6220046"/>
              <a:gd name="connsiteY22" fmla="*/ 520995 h 1233454"/>
              <a:gd name="connsiteX23" fmla="*/ 2679404 w 6220046"/>
              <a:gd name="connsiteY23" fmla="*/ 499730 h 1233454"/>
              <a:gd name="connsiteX24" fmla="*/ 2870791 w 6220046"/>
              <a:gd name="connsiteY24" fmla="*/ 510363 h 1233454"/>
              <a:gd name="connsiteX25" fmla="*/ 2913321 w 6220046"/>
              <a:gd name="connsiteY25" fmla="*/ 520995 h 1233454"/>
              <a:gd name="connsiteX26" fmla="*/ 2977116 w 6220046"/>
              <a:gd name="connsiteY26" fmla="*/ 531628 h 1233454"/>
              <a:gd name="connsiteX27" fmla="*/ 3040911 w 6220046"/>
              <a:gd name="connsiteY27" fmla="*/ 552893 h 1233454"/>
              <a:gd name="connsiteX28" fmla="*/ 3072809 w 6220046"/>
              <a:gd name="connsiteY28" fmla="*/ 563526 h 1233454"/>
              <a:gd name="connsiteX29" fmla="*/ 3147237 w 6220046"/>
              <a:gd name="connsiteY29" fmla="*/ 606056 h 1233454"/>
              <a:gd name="connsiteX30" fmla="*/ 3179135 w 6220046"/>
              <a:gd name="connsiteY30" fmla="*/ 616688 h 1233454"/>
              <a:gd name="connsiteX31" fmla="*/ 3253563 w 6220046"/>
              <a:gd name="connsiteY31" fmla="*/ 659219 h 1233454"/>
              <a:gd name="connsiteX32" fmla="*/ 3317358 w 6220046"/>
              <a:gd name="connsiteY32" fmla="*/ 691116 h 1233454"/>
              <a:gd name="connsiteX33" fmla="*/ 3338623 w 6220046"/>
              <a:gd name="connsiteY33" fmla="*/ 723014 h 1233454"/>
              <a:gd name="connsiteX34" fmla="*/ 3434316 w 6220046"/>
              <a:gd name="connsiteY34" fmla="*/ 776177 h 1233454"/>
              <a:gd name="connsiteX35" fmla="*/ 3508744 w 6220046"/>
              <a:gd name="connsiteY35" fmla="*/ 818707 h 1233454"/>
              <a:gd name="connsiteX36" fmla="*/ 3540642 w 6220046"/>
              <a:gd name="connsiteY36" fmla="*/ 829340 h 1233454"/>
              <a:gd name="connsiteX37" fmla="*/ 3604437 w 6220046"/>
              <a:gd name="connsiteY37" fmla="*/ 861237 h 1233454"/>
              <a:gd name="connsiteX38" fmla="*/ 3668232 w 6220046"/>
              <a:gd name="connsiteY38" fmla="*/ 893135 h 1233454"/>
              <a:gd name="connsiteX39" fmla="*/ 3732028 w 6220046"/>
              <a:gd name="connsiteY39" fmla="*/ 935665 h 1233454"/>
              <a:gd name="connsiteX40" fmla="*/ 3763925 w 6220046"/>
              <a:gd name="connsiteY40" fmla="*/ 956930 h 1233454"/>
              <a:gd name="connsiteX41" fmla="*/ 3795823 w 6220046"/>
              <a:gd name="connsiteY41" fmla="*/ 967563 h 1233454"/>
              <a:gd name="connsiteX42" fmla="*/ 3827721 w 6220046"/>
              <a:gd name="connsiteY42" fmla="*/ 988828 h 1233454"/>
              <a:gd name="connsiteX43" fmla="*/ 3870251 w 6220046"/>
              <a:gd name="connsiteY43" fmla="*/ 1010093 h 1233454"/>
              <a:gd name="connsiteX44" fmla="*/ 3902149 w 6220046"/>
              <a:gd name="connsiteY44" fmla="*/ 1031358 h 1233454"/>
              <a:gd name="connsiteX45" fmla="*/ 3934046 w 6220046"/>
              <a:gd name="connsiteY45" fmla="*/ 1041991 h 1233454"/>
              <a:gd name="connsiteX46" fmla="*/ 4051004 w 6220046"/>
              <a:gd name="connsiteY46" fmla="*/ 1105786 h 1233454"/>
              <a:gd name="connsiteX47" fmla="*/ 4082902 w 6220046"/>
              <a:gd name="connsiteY47" fmla="*/ 1116419 h 1233454"/>
              <a:gd name="connsiteX48" fmla="*/ 4125432 w 6220046"/>
              <a:gd name="connsiteY48" fmla="*/ 1137684 h 1233454"/>
              <a:gd name="connsiteX49" fmla="*/ 4199860 w 6220046"/>
              <a:gd name="connsiteY49" fmla="*/ 1158949 h 1233454"/>
              <a:gd name="connsiteX50" fmla="*/ 4231758 w 6220046"/>
              <a:gd name="connsiteY50" fmla="*/ 1180214 h 1233454"/>
              <a:gd name="connsiteX51" fmla="*/ 4284921 w 6220046"/>
              <a:gd name="connsiteY51" fmla="*/ 1190847 h 1233454"/>
              <a:gd name="connsiteX52" fmla="*/ 4327451 w 6220046"/>
              <a:gd name="connsiteY52" fmla="*/ 1201479 h 1233454"/>
              <a:gd name="connsiteX53" fmla="*/ 4550735 w 6220046"/>
              <a:gd name="connsiteY53" fmla="*/ 1222744 h 1233454"/>
              <a:gd name="connsiteX54" fmla="*/ 4603897 w 6220046"/>
              <a:gd name="connsiteY54" fmla="*/ 1233377 h 1233454"/>
              <a:gd name="connsiteX55" fmla="*/ 4784651 w 6220046"/>
              <a:gd name="connsiteY55" fmla="*/ 1212112 h 1233454"/>
              <a:gd name="connsiteX56" fmla="*/ 4827181 w 6220046"/>
              <a:gd name="connsiteY56" fmla="*/ 1201479 h 1233454"/>
              <a:gd name="connsiteX57" fmla="*/ 4869711 w 6220046"/>
              <a:gd name="connsiteY57" fmla="*/ 1180214 h 1233454"/>
              <a:gd name="connsiteX58" fmla="*/ 4933507 w 6220046"/>
              <a:gd name="connsiteY58" fmla="*/ 1137684 h 1233454"/>
              <a:gd name="connsiteX59" fmla="*/ 4997302 w 6220046"/>
              <a:gd name="connsiteY59" fmla="*/ 1105786 h 1233454"/>
              <a:gd name="connsiteX60" fmla="*/ 5061097 w 6220046"/>
              <a:gd name="connsiteY60" fmla="*/ 1084521 h 1233454"/>
              <a:gd name="connsiteX61" fmla="*/ 5092995 w 6220046"/>
              <a:gd name="connsiteY61" fmla="*/ 1063256 h 1233454"/>
              <a:gd name="connsiteX62" fmla="*/ 5369442 w 6220046"/>
              <a:gd name="connsiteY62" fmla="*/ 1031358 h 1233454"/>
              <a:gd name="connsiteX63" fmla="*/ 5486400 w 6220046"/>
              <a:gd name="connsiteY63" fmla="*/ 1010093 h 1233454"/>
              <a:gd name="connsiteX64" fmla="*/ 5518297 w 6220046"/>
              <a:gd name="connsiteY64" fmla="*/ 988828 h 1233454"/>
              <a:gd name="connsiteX65" fmla="*/ 5592725 w 6220046"/>
              <a:gd name="connsiteY65" fmla="*/ 967563 h 1233454"/>
              <a:gd name="connsiteX66" fmla="*/ 5837274 w 6220046"/>
              <a:gd name="connsiteY66" fmla="*/ 956930 h 1233454"/>
              <a:gd name="connsiteX67" fmla="*/ 5901070 w 6220046"/>
              <a:gd name="connsiteY67" fmla="*/ 935665 h 1233454"/>
              <a:gd name="connsiteX68" fmla="*/ 5964865 w 6220046"/>
              <a:gd name="connsiteY68" fmla="*/ 903767 h 1233454"/>
              <a:gd name="connsiteX69" fmla="*/ 6124353 w 6220046"/>
              <a:gd name="connsiteY69" fmla="*/ 882502 h 1233454"/>
              <a:gd name="connsiteX70" fmla="*/ 6220046 w 6220046"/>
              <a:gd name="connsiteY70" fmla="*/ 861237 h 12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220046" h="1233454">
                <a:moveTo>
                  <a:pt x="0" y="21265"/>
                </a:moveTo>
                <a:lnTo>
                  <a:pt x="95693" y="10633"/>
                </a:lnTo>
                <a:cubicBezTo>
                  <a:pt x="120561" y="7525"/>
                  <a:pt x="145060" y="0"/>
                  <a:pt x="170121" y="0"/>
                </a:cubicBezTo>
                <a:cubicBezTo>
                  <a:pt x="372171" y="0"/>
                  <a:pt x="574158" y="7089"/>
                  <a:pt x="776177" y="10633"/>
                </a:cubicBezTo>
                <a:cubicBezTo>
                  <a:pt x="939477" y="33961"/>
                  <a:pt x="790885" y="1812"/>
                  <a:pt x="882502" y="42530"/>
                </a:cubicBezTo>
                <a:cubicBezTo>
                  <a:pt x="902985" y="51634"/>
                  <a:pt x="946297" y="63795"/>
                  <a:pt x="946297" y="63795"/>
                </a:cubicBezTo>
                <a:cubicBezTo>
                  <a:pt x="953386" y="70883"/>
                  <a:pt x="958967" y="79902"/>
                  <a:pt x="967563" y="85060"/>
                </a:cubicBezTo>
                <a:cubicBezTo>
                  <a:pt x="977173" y="90826"/>
                  <a:pt x="989159" y="91278"/>
                  <a:pt x="999460" y="95693"/>
                </a:cubicBezTo>
                <a:cubicBezTo>
                  <a:pt x="1014029" y="101937"/>
                  <a:pt x="1028229" y="109094"/>
                  <a:pt x="1041991" y="116958"/>
                </a:cubicBezTo>
                <a:cubicBezTo>
                  <a:pt x="1092386" y="145755"/>
                  <a:pt x="1057808" y="130139"/>
                  <a:pt x="1105786" y="170121"/>
                </a:cubicBezTo>
                <a:cubicBezTo>
                  <a:pt x="1133267" y="193022"/>
                  <a:pt x="1137614" y="191363"/>
                  <a:pt x="1169581" y="202019"/>
                </a:cubicBezTo>
                <a:cubicBezTo>
                  <a:pt x="1176669" y="212651"/>
                  <a:pt x="1181810" y="224880"/>
                  <a:pt x="1190846" y="233916"/>
                </a:cubicBezTo>
                <a:cubicBezTo>
                  <a:pt x="1216387" y="259457"/>
                  <a:pt x="1224376" y="252843"/>
                  <a:pt x="1254642" y="265814"/>
                </a:cubicBezTo>
                <a:cubicBezTo>
                  <a:pt x="1269210" y="272058"/>
                  <a:pt x="1284274" y="277866"/>
                  <a:pt x="1297172" y="287079"/>
                </a:cubicBezTo>
                <a:cubicBezTo>
                  <a:pt x="1366861" y="336857"/>
                  <a:pt x="1292545" y="306802"/>
                  <a:pt x="1360967" y="329609"/>
                </a:cubicBezTo>
                <a:cubicBezTo>
                  <a:pt x="1434088" y="378357"/>
                  <a:pt x="1400517" y="364058"/>
                  <a:pt x="1456660" y="382772"/>
                </a:cubicBezTo>
                <a:cubicBezTo>
                  <a:pt x="1477925" y="396949"/>
                  <a:pt x="1496210" y="417220"/>
                  <a:pt x="1520456" y="425302"/>
                </a:cubicBezTo>
                <a:cubicBezTo>
                  <a:pt x="1531088" y="428846"/>
                  <a:pt x="1542329" y="430923"/>
                  <a:pt x="1552353" y="435935"/>
                </a:cubicBezTo>
                <a:cubicBezTo>
                  <a:pt x="1563783" y="441650"/>
                  <a:pt x="1572505" y="452166"/>
                  <a:pt x="1584251" y="457200"/>
                </a:cubicBezTo>
                <a:cubicBezTo>
                  <a:pt x="1597682" y="462956"/>
                  <a:pt x="1612784" y="463634"/>
                  <a:pt x="1626781" y="467833"/>
                </a:cubicBezTo>
                <a:cubicBezTo>
                  <a:pt x="1648251" y="474274"/>
                  <a:pt x="1669312" y="482010"/>
                  <a:pt x="1690577" y="489098"/>
                </a:cubicBezTo>
                <a:cubicBezTo>
                  <a:pt x="1701209" y="492642"/>
                  <a:pt x="1711313" y="498715"/>
                  <a:pt x="1722474" y="499730"/>
                </a:cubicBezTo>
                <a:cubicBezTo>
                  <a:pt x="1867889" y="512950"/>
                  <a:pt x="1800587" y="505508"/>
                  <a:pt x="1924493" y="520995"/>
                </a:cubicBezTo>
                <a:lnTo>
                  <a:pt x="2679404" y="499730"/>
                </a:lnTo>
                <a:cubicBezTo>
                  <a:pt x="2743298" y="499730"/>
                  <a:pt x="2806995" y="506819"/>
                  <a:pt x="2870791" y="510363"/>
                </a:cubicBezTo>
                <a:cubicBezTo>
                  <a:pt x="2884968" y="513907"/>
                  <a:pt x="2898992" y="518129"/>
                  <a:pt x="2913321" y="520995"/>
                </a:cubicBezTo>
                <a:cubicBezTo>
                  <a:pt x="2934461" y="525223"/>
                  <a:pt x="2956201" y="526399"/>
                  <a:pt x="2977116" y="531628"/>
                </a:cubicBezTo>
                <a:cubicBezTo>
                  <a:pt x="2998862" y="537065"/>
                  <a:pt x="3019646" y="545805"/>
                  <a:pt x="3040911" y="552893"/>
                </a:cubicBezTo>
                <a:cubicBezTo>
                  <a:pt x="3051544" y="556437"/>
                  <a:pt x="3063483" y="557309"/>
                  <a:pt x="3072809" y="563526"/>
                </a:cubicBezTo>
                <a:cubicBezTo>
                  <a:pt x="3104842" y="584881"/>
                  <a:pt x="3109467" y="589869"/>
                  <a:pt x="3147237" y="606056"/>
                </a:cubicBezTo>
                <a:cubicBezTo>
                  <a:pt x="3157539" y="610471"/>
                  <a:pt x="3168502" y="613144"/>
                  <a:pt x="3179135" y="616688"/>
                </a:cubicBezTo>
                <a:cubicBezTo>
                  <a:pt x="3256846" y="668496"/>
                  <a:pt x="3159134" y="605259"/>
                  <a:pt x="3253563" y="659219"/>
                </a:cubicBezTo>
                <a:cubicBezTo>
                  <a:pt x="3311272" y="692196"/>
                  <a:pt x="3258877" y="671623"/>
                  <a:pt x="3317358" y="691116"/>
                </a:cubicBezTo>
                <a:cubicBezTo>
                  <a:pt x="3324446" y="701749"/>
                  <a:pt x="3329006" y="714599"/>
                  <a:pt x="3338623" y="723014"/>
                </a:cubicBezTo>
                <a:cubicBezTo>
                  <a:pt x="3428016" y="801233"/>
                  <a:pt x="3371036" y="744537"/>
                  <a:pt x="3434316" y="776177"/>
                </a:cubicBezTo>
                <a:cubicBezTo>
                  <a:pt x="3541098" y="829568"/>
                  <a:pt x="3378261" y="762785"/>
                  <a:pt x="3508744" y="818707"/>
                </a:cubicBezTo>
                <a:cubicBezTo>
                  <a:pt x="3519046" y="823122"/>
                  <a:pt x="3530617" y="824328"/>
                  <a:pt x="3540642" y="829340"/>
                </a:cubicBezTo>
                <a:cubicBezTo>
                  <a:pt x="3623080" y="870560"/>
                  <a:pt x="3524267" y="834515"/>
                  <a:pt x="3604437" y="861237"/>
                </a:cubicBezTo>
                <a:cubicBezTo>
                  <a:pt x="3746046" y="955642"/>
                  <a:pt x="3536169" y="819767"/>
                  <a:pt x="3668232" y="893135"/>
                </a:cubicBezTo>
                <a:cubicBezTo>
                  <a:pt x="3690573" y="905547"/>
                  <a:pt x="3710763" y="921488"/>
                  <a:pt x="3732028" y="935665"/>
                </a:cubicBezTo>
                <a:cubicBezTo>
                  <a:pt x="3742660" y="942753"/>
                  <a:pt x="3751802" y="952889"/>
                  <a:pt x="3763925" y="956930"/>
                </a:cubicBezTo>
                <a:cubicBezTo>
                  <a:pt x="3774558" y="960474"/>
                  <a:pt x="3785798" y="962551"/>
                  <a:pt x="3795823" y="967563"/>
                </a:cubicBezTo>
                <a:cubicBezTo>
                  <a:pt x="3807253" y="973278"/>
                  <a:pt x="3816626" y="982488"/>
                  <a:pt x="3827721" y="988828"/>
                </a:cubicBezTo>
                <a:cubicBezTo>
                  <a:pt x="3841483" y="996692"/>
                  <a:pt x="3856489" y="1002229"/>
                  <a:pt x="3870251" y="1010093"/>
                </a:cubicBezTo>
                <a:cubicBezTo>
                  <a:pt x="3881346" y="1016433"/>
                  <a:pt x="3890719" y="1025643"/>
                  <a:pt x="3902149" y="1031358"/>
                </a:cubicBezTo>
                <a:cubicBezTo>
                  <a:pt x="3912173" y="1036370"/>
                  <a:pt x="3924022" y="1036979"/>
                  <a:pt x="3934046" y="1041991"/>
                </a:cubicBezTo>
                <a:cubicBezTo>
                  <a:pt x="4011694" y="1080816"/>
                  <a:pt x="3906454" y="1057601"/>
                  <a:pt x="4051004" y="1105786"/>
                </a:cubicBezTo>
                <a:cubicBezTo>
                  <a:pt x="4061637" y="1109330"/>
                  <a:pt x="4072600" y="1112004"/>
                  <a:pt x="4082902" y="1116419"/>
                </a:cubicBezTo>
                <a:cubicBezTo>
                  <a:pt x="4097470" y="1122663"/>
                  <a:pt x="4110591" y="1132119"/>
                  <a:pt x="4125432" y="1137684"/>
                </a:cubicBezTo>
                <a:cubicBezTo>
                  <a:pt x="4152699" y="1147909"/>
                  <a:pt x="4174146" y="1146092"/>
                  <a:pt x="4199860" y="1158949"/>
                </a:cubicBezTo>
                <a:cubicBezTo>
                  <a:pt x="4211290" y="1164664"/>
                  <a:pt x="4219793" y="1175727"/>
                  <a:pt x="4231758" y="1180214"/>
                </a:cubicBezTo>
                <a:cubicBezTo>
                  <a:pt x="4248679" y="1186560"/>
                  <a:pt x="4267279" y="1186927"/>
                  <a:pt x="4284921" y="1190847"/>
                </a:cubicBezTo>
                <a:cubicBezTo>
                  <a:pt x="4299186" y="1194017"/>
                  <a:pt x="4313074" y="1198865"/>
                  <a:pt x="4327451" y="1201479"/>
                </a:cubicBezTo>
                <a:cubicBezTo>
                  <a:pt x="4407483" y="1216030"/>
                  <a:pt x="4463506" y="1216514"/>
                  <a:pt x="4550735" y="1222744"/>
                </a:cubicBezTo>
                <a:cubicBezTo>
                  <a:pt x="4568456" y="1226288"/>
                  <a:pt x="4585825" y="1233377"/>
                  <a:pt x="4603897" y="1233377"/>
                </a:cubicBezTo>
                <a:cubicBezTo>
                  <a:pt x="4782405" y="1233377"/>
                  <a:pt x="4701398" y="1235898"/>
                  <a:pt x="4784651" y="1212112"/>
                </a:cubicBezTo>
                <a:cubicBezTo>
                  <a:pt x="4798702" y="1208098"/>
                  <a:pt x="4813498" y="1206610"/>
                  <a:pt x="4827181" y="1201479"/>
                </a:cubicBezTo>
                <a:cubicBezTo>
                  <a:pt x="4842022" y="1195914"/>
                  <a:pt x="4856120" y="1188369"/>
                  <a:pt x="4869711" y="1180214"/>
                </a:cubicBezTo>
                <a:cubicBezTo>
                  <a:pt x="4891627" y="1167065"/>
                  <a:pt x="4909261" y="1145766"/>
                  <a:pt x="4933507" y="1137684"/>
                </a:cubicBezTo>
                <a:cubicBezTo>
                  <a:pt x="5049848" y="1098901"/>
                  <a:pt x="4873618" y="1160756"/>
                  <a:pt x="4997302" y="1105786"/>
                </a:cubicBezTo>
                <a:cubicBezTo>
                  <a:pt x="5017785" y="1096682"/>
                  <a:pt x="5061097" y="1084521"/>
                  <a:pt x="5061097" y="1084521"/>
                </a:cubicBezTo>
                <a:cubicBezTo>
                  <a:pt x="5071730" y="1077433"/>
                  <a:pt x="5081318" y="1068446"/>
                  <a:pt x="5092995" y="1063256"/>
                </a:cubicBezTo>
                <a:cubicBezTo>
                  <a:pt x="5187184" y="1021395"/>
                  <a:pt x="5251354" y="1037263"/>
                  <a:pt x="5369442" y="1031358"/>
                </a:cubicBezTo>
                <a:cubicBezTo>
                  <a:pt x="5398768" y="1027692"/>
                  <a:pt x="5453618" y="1026484"/>
                  <a:pt x="5486400" y="1010093"/>
                </a:cubicBezTo>
                <a:cubicBezTo>
                  <a:pt x="5497829" y="1004378"/>
                  <a:pt x="5506868" y="994543"/>
                  <a:pt x="5518297" y="988828"/>
                </a:cubicBezTo>
                <a:cubicBezTo>
                  <a:pt x="5529236" y="983359"/>
                  <a:pt x="5584724" y="968156"/>
                  <a:pt x="5592725" y="967563"/>
                </a:cubicBezTo>
                <a:cubicBezTo>
                  <a:pt x="5674095" y="961536"/>
                  <a:pt x="5755758" y="960474"/>
                  <a:pt x="5837274" y="956930"/>
                </a:cubicBezTo>
                <a:cubicBezTo>
                  <a:pt x="5858539" y="949842"/>
                  <a:pt x="5882419" y="948099"/>
                  <a:pt x="5901070" y="935665"/>
                </a:cubicBezTo>
                <a:cubicBezTo>
                  <a:pt x="5927952" y="917744"/>
                  <a:pt x="5933422" y="910055"/>
                  <a:pt x="5964865" y="903767"/>
                </a:cubicBezTo>
                <a:cubicBezTo>
                  <a:pt x="5989305" y="898879"/>
                  <a:pt x="6103672" y="885087"/>
                  <a:pt x="6124353" y="882502"/>
                </a:cubicBezTo>
                <a:cubicBezTo>
                  <a:pt x="6198236" y="857875"/>
                  <a:pt x="6165733" y="861237"/>
                  <a:pt x="6220046" y="86123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 flipH="1">
            <a:off x="3419872" y="4451349"/>
            <a:ext cx="0" cy="442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5" name="Text Box 15"/>
          <p:cNvSpPr txBox="1">
            <a:spLocks noChangeArrowheads="1"/>
          </p:cNvSpPr>
          <p:nvPr/>
        </p:nvSpPr>
        <p:spPr bwMode="auto">
          <a:xfrm>
            <a:off x="3063542" y="4871865"/>
            <a:ext cx="960438" cy="6461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CGN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444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7956376" y="611396"/>
            <a:ext cx="1069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IPv4/IPv6</a:t>
            </a:r>
            <a:endParaRPr lang="pt-PT" dirty="0"/>
          </a:p>
        </p:txBody>
      </p:sp>
      <p:sp>
        <p:nvSpPr>
          <p:cNvPr id="109" name="Line 47"/>
          <p:cNvSpPr>
            <a:spLocks noChangeShapeType="1"/>
          </p:cNvSpPr>
          <p:nvPr/>
        </p:nvSpPr>
        <p:spPr bwMode="auto">
          <a:xfrm flipV="1">
            <a:off x="1951039" y="4254725"/>
            <a:ext cx="1184944" cy="510949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0" name="Freeform 69"/>
          <p:cNvSpPr>
            <a:spLocks noEditPoints="1"/>
          </p:cNvSpPr>
          <p:nvPr/>
        </p:nvSpPr>
        <p:spPr bwMode="auto">
          <a:xfrm>
            <a:off x="1979712" y="4156872"/>
            <a:ext cx="1084262" cy="500062"/>
          </a:xfrm>
          <a:custGeom>
            <a:avLst/>
            <a:gdLst>
              <a:gd name="T0" fmla="*/ 2147483647 w 4159"/>
              <a:gd name="T1" fmla="*/ 2147483647 h 1918"/>
              <a:gd name="T2" fmla="*/ 2147483647 w 4159"/>
              <a:gd name="T3" fmla="*/ 2147483647 h 1918"/>
              <a:gd name="T4" fmla="*/ 2147483647 w 4159"/>
              <a:gd name="T5" fmla="*/ 2147483647 h 1918"/>
              <a:gd name="T6" fmla="*/ 2147483647 w 4159"/>
              <a:gd name="T7" fmla="*/ 2147483647 h 1918"/>
              <a:gd name="T8" fmla="*/ 2147483647 w 4159"/>
              <a:gd name="T9" fmla="*/ 2147483647 h 1918"/>
              <a:gd name="T10" fmla="*/ 2147483647 w 4159"/>
              <a:gd name="T11" fmla="*/ 2147483647 h 1918"/>
              <a:gd name="T12" fmla="*/ 2147483647 w 4159"/>
              <a:gd name="T13" fmla="*/ 2147483647 h 1918"/>
              <a:gd name="T14" fmla="*/ 2147483647 w 4159"/>
              <a:gd name="T15" fmla="*/ 2147483647 h 1918"/>
              <a:gd name="T16" fmla="*/ 2147483647 w 4159"/>
              <a:gd name="T17" fmla="*/ 2147483647 h 1918"/>
              <a:gd name="T18" fmla="*/ 2147483647 w 4159"/>
              <a:gd name="T19" fmla="*/ 2147483647 h 1918"/>
              <a:gd name="T20" fmla="*/ 2147483647 w 4159"/>
              <a:gd name="T21" fmla="*/ 2147483647 h 1918"/>
              <a:gd name="T22" fmla="*/ 2147483647 w 4159"/>
              <a:gd name="T23" fmla="*/ 2147483647 h 1918"/>
              <a:gd name="T24" fmla="*/ 2147483647 w 4159"/>
              <a:gd name="T25" fmla="*/ 2147483647 h 1918"/>
              <a:gd name="T26" fmla="*/ 2147483647 w 4159"/>
              <a:gd name="T27" fmla="*/ 2147483647 h 1918"/>
              <a:gd name="T28" fmla="*/ 2147483647 w 4159"/>
              <a:gd name="T29" fmla="*/ 2147483647 h 1918"/>
              <a:gd name="T30" fmla="*/ 2147483647 w 4159"/>
              <a:gd name="T31" fmla="*/ 2147483647 h 1918"/>
              <a:gd name="T32" fmla="*/ 2147483647 w 4159"/>
              <a:gd name="T33" fmla="*/ 2147483647 h 1918"/>
              <a:gd name="T34" fmla="*/ 2147483647 w 4159"/>
              <a:gd name="T35" fmla="*/ 2147483647 h 1918"/>
              <a:gd name="T36" fmla="*/ 2147483647 w 4159"/>
              <a:gd name="T37" fmla="*/ 2147483647 h 1918"/>
              <a:gd name="T38" fmla="*/ 2147483647 w 4159"/>
              <a:gd name="T39" fmla="*/ 2147483647 h 1918"/>
              <a:gd name="T40" fmla="*/ 2147483647 w 4159"/>
              <a:gd name="T41" fmla="*/ 2147483647 h 1918"/>
              <a:gd name="T42" fmla="*/ 2147483647 w 4159"/>
              <a:gd name="T43" fmla="*/ 2147483647 h 1918"/>
              <a:gd name="T44" fmla="*/ 2147483647 w 4159"/>
              <a:gd name="T45" fmla="*/ 2147483647 h 1918"/>
              <a:gd name="T46" fmla="*/ 2147483647 w 4159"/>
              <a:gd name="T47" fmla="*/ 2147483647 h 1918"/>
              <a:gd name="T48" fmla="*/ 2147483647 w 4159"/>
              <a:gd name="T49" fmla="*/ 2147483647 h 1918"/>
              <a:gd name="T50" fmla="*/ 2147483647 w 4159"/>
              <a:gd name="T51" fmla="*/ 2147483647 h 1918"/>
              <a:gd name="T52" fmla="*/ 2147483647 w 4159"/>
              <a:gd name="T53" fmla="*/ 2147483647 h 1918"/>
              <a:gd name="T54" fmla="*/ 2147483647 w 4159"/>
              <a:gd name="T55" fmla="*/ 2147483647 h 1918"/>
              <a:gd name="T56" fmla="*/ 2147483647 w 4159"/>
              <a:gd name="T57" fmla="*/ 2147483647 h 1918"/>
              <a:gd name="T58" fmla="*/ 2147483647 w 4159"/>
              <a:gd name="T59" fmla="*/ 2147483647 h 1918"/>
              <a:gd name="T60" fmla="*/ 2147483647 w 4159"/>
              <a:gd name="T61" fmla="*/ 2147483647 h 1918"/>
              <a:gd name="T62" fmla="*/ 2147483647 w 4159"/>
              <a:gd name="T63" fmla="*/ 2147483647 h 1918"/>
              <a:gd name="T64" fmla="*/ 2147483647 w 4159"/>
              <a:gd name="T65" fmla="*/ 2147483647 h 1918"/>
              <a:gd name="T66" fmla="*/ 2147483647 w 4159"/>
              <a:gd name="T67" fmla="*/ 0 h 1918"/>
              <a:gd name="T68" fmla="*/ 2147483647 w 4159"/>
              <a:gd name="T69" fmla="*/ 2147483647 h 19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918"/>
              <a:gd name="T107" fmla="*/ 4159 w 4159"/>
              <a:gd name="T108" fmla="*/ 1918 h 19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918">
                <a:moveTo>
                  <a:pt x="290" y="1733"/>
                </a:moveTo>
                <a:lnTo>
                  <a:pt x="473" y="1650"/>
                </a:lnTo>
                <a:cubicBezTo>
                  <a:pt x="489" y="1642"/>
                  <a:pt x="509" y="1650"/>
                  <a:pt x="517" y="1667"/>
                </a:cubicBezTo>
                <a:cubicBezTo>
                  <a:pt x="524" y="1683"/>
                  <a:pt x="517" y="1703"/>
                  <a:pt x="500" y="1711"/>
                </a:cubicBezTo>
                <a:lnTo>
                  <a:pt x="318" y="1793"/>
                </a:lnTo>
                <a:cubicBezTo>
                  <a:pt x="301" y="1801"/>
                  <a:pt x="281" y="1793"/>
                  <a:pt x="274" y="1777"/>
                </a:cubicBezTo>
                <a:cubicBezTo>
                  <a:pt x="266" y="1760"/>
                  <a:pt x="274" y="1740"/>
                  <a:pt x="290" y="1733"/>
                </a:cubicBezTo>
                <a:close/>
                <a:moveTo>
                  <a:pt x="715" y="1540"/>
                </a:moveTo>
                <a:lnTo>
                  <a:pt x="898" y="1458"/>
                </a:lnTo>
                <a:cubicBezTo>
                  <a:pt x="914" y="1450"/>
                  <a:pt x="934" y="1457"/>
                  <a:pt x="942" y="1474"/>
                </a:cubicBezTo>
                <a:cubicBezTo>
                  <a:pt x="949" y="1491"/>
                  <a:pt x="942" y="1511"/>
                  <a:pt x="925" y="1518"/>
                </a:cubicBezTo>
                <a:lnTo>
                  <a:pt x="743" y="1601"/>
                </a:lnTo>
                <a:cubicBezTo>
                  <a:pt x="726" y="1608"/>
                  <a:pt x="706" y="1601"/>
                  <a:pt x="699" y="1584"/>
                </a:cubicBezTo>
                <a:cubicBezTo>
                  <a:pt x="691" y="1567"/>
                  <a:pt x="699" y="1548"/>
                  <a:pt x="715" y="1540"/>
                </a:cubicBezTo>
                <a:close/>
                <a:moveTo>
                  <a:pt x="1141" y="1348"/>
                </a:moveTo>
                <a:lnTo>
                  <a:pt x="1323" y="1265"/>
                </a:lnTo>
                <a:cubicBezTo>
                  <a:pt x="1340" y="1257"/>
                  <a:pt x="1359" y="1265"/>
                  <a:pt x="1367" y="1282"/>
                </a:cubicBezTo>
                <a:cubicBezTo>
                  <a:pt x="1374" y="1298"/>
                  <a:pt x="1367" y="1318"/>
                  <a:pt x="1350" y="1326"/>
                </a:cubicBezTo>
                <a:lnTo>
                  <a:pt x="1168" y="1408"/>
                </a:lnTo>
                <a:cubicBezTo>
                  <a:pt x="1151" y="1416"/>
                  <a:pt x="1132" y="1408"/>
                  <a:pt x="1124" y="1392"/>
                </a:cubicBezTo>
                <a:cubicBezTo>
                  <a:pt x="1116" y="1375"/>
                  <a:pt x="1124" y="1355"/>
                  <a:pt x="1141" y="1348"/>
                </a:cubicBezTo>
                <a:close/>
                <a:moveTo>
                  <a:pt x="1566" y="1155"/>
                </a:moveTo>
                <a:lnTo>
                  <a:pt x="1748" y="1072"/>
                </a:lnTo>
                <a:cubicBezTo>
                  <a:pt x="1765" y="1065"/>
                  <a:pt x="1784" y="1072"/>
                  <a:pt x="1792" y="1089"/>
                </a:cubicBezTo>
                <a:cubicBezTo>
                  <a:pt x="1800" y="1106"/>
                  <a:pt x="1792" y="1126"/>
                  <a:pt x="1775" y="1133"/>
                </a:cubicBezTo>
                <a:lnTo>
                  <a:pt x="1593" y="1216"/>
                </a:lnTo>
                <a:cubicBezTo>
                  <a:pt x="1576" y="1223"/>
                  <a:pt x="1557" y="1216"/>
                  <a:pt x="1549" y="1199"/>
                </a:cubicBezTo>
                <a:cubicBezTo>
                  <a:pt x="1541" y="1182"/>
                  <a:pt x="1549" y="1163"/>
                  <a:pt x="1566" y="1155"/>
                </a:cubicBezTo>
                <a:close/>
                <a:moveTo>
                  <a:pt x="1991" y="962"/>
                </a:moveTo>
                <a:lnTo>
                  <a:pt x="2173" y="880"/>
                </a:lnTo>
                <a:cubicBezTo>
                  <a:pt x="2190" y="872"/>
                  <a:pt x="2209" y="880"/>
                  <a:pt x="2217" y="897"/>
                </a:cubicBezTo>
                <a:cubicBezTo>
                  <a:pt x="2225" y="913"/>
                  <a:pt x="2217" y="933"/>
                  <a:pt x="2200" y="941"/>
                </a:cubicBezTo>
                <a:lnTo>
                  <a:pt x="2018" y="1023"/>
                </a:lnTo>
                <a:cubicBezTo>
                  <a:pt x="2001" y="1031"/>
                  <a:pt x="1982" y="1023"/>
                  <a:pt x="1974" y="1007"/>
                </a:cubicBezTo>
                <a:cubicBezTo>
                  <a:pt x="1967" y="990"/>
                  <a:pt x="1974" y="970"/>
                  <a:pt x="1991" y="962"/>
                </a:cubicBezTo>
                <a:close/>
                <a:moveTo>
                  <a:pt x="2416" y="770"/>
                </a:moveTo>
                <a:lnTo>
                  <a:pt x="2598" y="687"/>
                </a:lnTo>
                <a:cubicBezTo>
                  <a:pt x="2615" y="680"/>
                  <a:pt x="2635" y="687"/>
                  <a:pt x="2642" y="704"/>
                </a:cubicBezTo>
                <a:cubicBezTo>
                  <a:pt x="2650" y="721"/>
                  <a:pt x="2642" y="741"/>
                  <a:pt x="2626" y="748"/>
                </a:cubicBezTo>
                <a:lnTo>
                  <a:pt x="2443" y="831"/>
                </a:lnTo>
                <a:cubicBezTo>
                  <a:pt x="2427" y="838"/>
                  <a:pt x="2407" y="831"/>
                  <a:pt x="2399" y="814"/>
                </a:cubicBezTo>
                <a:cubicBezTo>
                  <a:pt x="2392" y="797"/>
                  <a:pt x="2399" y="778"/>
                  <a:pt x="2416" y="770"/>
                </a:cubicBezTo>
                <a:close/>
                <a:moveTo>
                  <a:pt x="2841" y="577"/>
                </a:moveTo>
                <a:lnTo>
                  <a:pt x="3023" y="495"/>
                </a:lnTo>
                <a:cubicBezTo>
                  <a:pt x="3040" y="487"/>
                  <a:pt x="3060" y="495"/>
                  <a:pt x="3067" y="511"/>
                </a:cubicBezTo>
                <a:cubicBezTo>
                  <a:pt x="3075" y="528"/>
                  <a:pt x="3067" y="548"/>
                  <a:pt x="3051" y="556"/>
                </a:cubicBezTo>
                <a:lnTo>
                  <a:pt x="2868" y="638"/>
                </a:lnTo>
                <a:cubicBezTo>
                  <a:pt x="2852" y="646"/>
                  <a:pt x="2832" y="638"/>
                  <a:pt x="2824" y="622"/>
                </a:cubicBezTo>
                <a:cubicBezTo>
                  <a:pt x="2817" y="605"/>
                  <a:pt x="2824" y="585"/>
                  <a:pt x="2841" y="577"/>
                </a:cubicBezTo>
                <a:close/>
                <a:moveTo>
                  <a:pt x="3266" y="385"/>
                </a:moveTo>
                <a:lnTo>
                  <a:pt x="3448" y="302"/>
                </a:lnTo>
                <a:cubicBezTo>
                  <a:pt x="3465" y="295"/>
                  <a:pt x="3485" y="302"/>
                  <a:pt x="3492" y="319"/>
                </a:cubicBezTo>
                <a:cubicBezTo>
                  <a:pt x="3500" y="336"/>
                  <a:pt x="3493" y="355"/>
                  <a:pt x="3476" y="363"/>
                </a:cubicBezTo>
                <a:lnTo>
                  <a:pt x="3294" y="446"/>
                </a:lnTo>
                <a:cubicBezTo>
                  <a:pt x="3277" y="453"/>
                  <a:pt x="3257" y="446"/>
                  <a:pt x="3249" y="429"/>
                </a:cubicBezTo>
                <a:cubicBezTo>
                  <a:pt x="3242" y="412"/>
                  <a:pt x="3249" y="392"/>
                  <a:pt x="3266" y="385"/>
                </a:cubicBezTo>
                <a:close/>
                <a:moveTo>
                  <a:pt x="3691" y="192"/>
                </a:moveTo>
                <a:lnTo>
                  <a:pt x="3841" y="124"/>
                </a:lnTo>
                <a:cubicBezTo>
                  <a:pt x="3858" y="117"/>
                  <a:pt x="3878" y="124"/>
                  <a:pt x="3886" y="141"/>
                </a:cubicBezTo>
                <a:cubicBezTo>
                  <a:pt x="3893" y="158"/>
                  <a:pt x="3886" y="177"/>
                  <a:pt x="3869" y="185"/>
                </a:cubicBezTo>
                <a:lnTo>
                  <a:pt x="3719" y="253"/>
                </a:lnTo>
                <a:cubicBezTo>
                  <a:pt x="3702" y="261"/>
                  <a:pt x="3682" y="253"/>
                  <a:pt x="3675" y="236"/>
                </a:cubicBezTo>
                <a:cubicBezTo>
                  <a:pt x="3667" y="220"/>
                  <a:pt x="3674" y="200"/>
                  <a:pt x="3691" y="192"/>
                </a:cubicBezTo>
                <a:close/>
                <a:moveTo>
                  <a:pt x="447" y="1918"/>
                </a:moveTo>
                <a:lnTo>
                  <a:pt x="0" y="1900"/>
                </a:lnTo>
                <a:lnTo>
                  <a:pt x="282" y="1553"/>
                </a:lnTo>
                <a:lnTo>
                  <a:pt x="447" y="1918"/>
                </a:lnTo>
                <a:close/>
                <a:moveTo>
                  <a:pt x="3712" y="0"/>
                </a:moveTo>
                <a:lnTo>
                  <a:pt x="4159" y="17"/>
                </a:lnTo>
                <a:lnTo>
                  <a:pt x="3877" y="364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2267744" y="4148187"/>
            <a:ext cx="296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FF0000"/>
                </a:solidFill>
                <a:latin typeface="Verdana" pitchFamily="34" charset="0"/>
              </a:rPr>
              <a:t>v6</a:t>
            </a:r>
            <a:endParaRPr lang="pt-PT" altLang="pt-PT" sz="2000" dirty="0">
              <a:solidFill>
                <a:srgbClr val="FF0000"/>
              </a:solidFill>
            </a:endParaRPr>
          </a:p>
        </p:txBody>
      </p:sp>
      <p:grpSp>
        <p:nvGrpSpPr>
          <p:cNvPr id="112" name="Group 110"/>
          <p:cNvGrpSpPr>
            <a:grpSpLocks/>
          </p:cNvGrpSpPr>
          <p:nvPr/>
        </p:nvGrpSpPr>
        <p:grpSpPr bwMode="auto">
          <a:xfrm>
            <a:off x="179388" y="4077633"/>
            <a:ext cx="1871663" cy="1055727"/>
            <a:chOff x="113" y="2563"/>
            <a:chExt cx="1179" cy="773"/>
          </a:xfrm>
        </p:grpSpPr>
        <p:sp>
          <p:nvSpPr>
            <p:cNvPr id="113" name="Rectangle 4"/>
            <p:cNvSpPr>
              <a:spLocks noChangeArrowheads="1"/>
            </p:cNvSpPr>
            <p:nvPr/>
          </p:nvSpPr>
          <p:spPr bwMode="auto">
            <a:xfrm>
              <a:off x="159" y="2776"/>
              <a:ext cx="1070" cy="56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6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Home</a:t>
              </a:r>
              <a:r>
                <a:rPr lang="pt-PT" altLang="pt-PT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 G/W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“</a:t>
              </a:r>
              <a:r>
                <a:rPr lang="pt-PT" altLang="pt-PT" sz="1400" b="1" dirty="0" smtClean="0">
                  <a:solidFill>
                    <a:srgbClr val="FF0000"/>
                  </a:solidFill>
                  <a:latin typeface="Verdana" pitchFamily="34" charset="0"/>
                </a:rPr>
                <a:t>IPv6 </a:t>
              </a:r>
              <a:r>
                <a:rPr lang="pt-PT" altLang="pt-PT" sz="1400" b="1" dirty="0" err="1" smtClean="0">
                  <a:solidFill>
                    <a:srgbClr val="FF0000"/>
                  </a:solidFill>
                  <a:latin typeface="Verdana" pitchFamily="34" charset="0"/>
                </a:rPr>
                <a:t>only</a:t>
              </a:r>
              <a:r>
                <a:rPr lang="pt-PT" altLang="pt-PT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”</a:t>
              </a:r>
              <a:endParaRPr lang="pt-PT" altLang="pt-PT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631" y="293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113" y="2563"/>
              <a:ext cx="11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400" b="1" dirty="0" smtClean="0">
                  <a:solidFill>
                    <a:srgbClr val="FF0000"/>
                  </a:solidFill>
                  <a:latin typeface="Calibri" pitchFamily="34" charset="0"/>
                </a:rPr>
                <a:t>Residência “IPv6 </a:t>
              </a:r>
              <a:r>
                <a:rPr lang="pt-PT" altLang="pt-PT" sz="1400" b="1" dirty="0" err="1" smtClean="0">
                  <a:solidFill>
                    <a:srgbClr val="FF0000"/>
                  </a:solidFill>
                  <a:latin typeface="Calibri" pitchFamily="34" charset="0"/>
                </a:rPr>
                <a:t>only</a:t>
              </a:r>
              <a:r>
                <a:rPr lang="pt-PT" altLang="pt-PT" sz="1400" b="1" dirty="0" smtClean="0">
                  <a:solidFill>
                    <a:srgbClr val="FF0000"/>
                  </a:solidFill>
                  <a:latin typeface="Calibri" pitchFamily="34" charset="0"/>
                </a:rPr>
                <a:t>”</a:t>
              </a:r>
              <a:endParaRPr lang="pt-PT" altLang="pt-PT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120" name="CaixaDeTexto 119"/>
          <p:cNvSpPr txBox="1"/>
          <p:nvPr/>
        </p:nvSpPr>
        <p:spPr>
          <a:xfrm>
            <a:off x="7478233" y="3738518"/>
            <a:ext cx="55015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IPv4</a:t>
            </a:r>
            <a:endParaRPr lang="pt-PT" sz="1600" b="1" dirty="0"/>
          </a:p>
        </p:txBody>
      </p:sp>
      <p:sp>
        <p:nvSpPr>
          <p:cNvPr id="9" name="Forma livre 8"/>
          <p:cNvSpPr/>
          <p:nvPr/>
        </p:nvSpPr>
        <p:spPr>
          <a:xfrm>
            <a:off x="1945758" y="4242391"/>
            <a:ext cx="6305107" cy="1105786"/>
          </a:xfrm>
          <a:custGeom>
            <a:avLst/>
            <a:gdLst>
              <a:gd name="connsiteX0" fmla="*/ 0 w 6305107"/>
              <a:gd name="connsiteY0" fmla="*/ 669851 h 1105786"/>
              <a:gd name="connsiteX1" fmla="*/ 106326 w 6305107"/>
              <a:gd name="connsiteY1" fmla="*/ 648586 h 1105786"/>
              <a:gd name="connsiteX2" fmla="*/ 170121 w 6305107"/>
              <a:gd name="connsiteY2" fmla="*/ 627321 h 1105786"/>
              <a:gd name="connsiteX3" fmla="*/ 202019 w 6305107"/>
              <a:gd name="connsiteY3" fmla="*/ 606056 h 1105786"/>
              <a:gd name="connsiteX4" fmla="*/ 255182 w 6305107"/>
              <a:gd name="connsiteY4" fmla="*/ 563525 h 1105786"/>
              <a:gd name="connsiteX5" fmla="*/ 287079 w 6305107"/>
              <a:gd name="connsiteY5" fmla="*/ 552893 h 1105786"/>
              <a:gd name="connsiteX6" fmla="*/ 350875 w 6305107"/>
              <a:gd name="connsiteY6" fmla="*/ 499730 h 1105786"/>
              <a:gd name="connsiteX7" fmla="*/ 393405 w 6305107"/>
              <a:gd name="connsiteY7" fmla="*/ 489097 h 1105786"/>
              <a:gd name="connsiteX8" fmla="*/ 457200 w 6305107"/>
              <a:gd name="connsiteY8" fmla="*/ 457200 h 1105786"/>
              <a:gd name="connsiteX9" fmla="*/ 489098 w 6305107"/>
              <a:gd name="connsiteY9" fmla="*/ 435935 h 1105786"/>
              <a:gd name="connsiteX10" fmla="*/ 584791 w 6305107"/>
              <a:gd name="connsiteY10" fmla="*/ 404037 h 1105786"/>
              <a:gd name="connsiteX11" fmla="*/ 616689 w 6305107"/>
              <a:gd name="connsiteY11" fmla="*/ 393404 h 1105786"/>
              <a:gd name="connsiteX12" fmla="*/ 712382 w 6305107"/>
              <a:gd name="connsiteY12" fmla="*/ 340242 h 1105786"/>
              <a:gd name="connsiteX13" fmla="*/ 765544 w 6305107"/>
              <a:gd name="connsiteY13" fmla="*/ 297711 h 1105786"/>
              <a:gd name="connsiteX14" fmla="*/ 797442 w 6305107"/>
              <a:gd name="connsiteY14" fmla="*/ 265814 h 1105786"/>
              <a:gd name="connsiteX15" fmla="*/ 861237 w 6305107"/>
              <a:gd name="connsiteY15" fmla="*/ 244549 h 1105786"/>
              <a:gd name="connsiteX16" fmla="*/ 893135 w 6305107"/>
              <a:gd name="connsiteY16" fmla="*/ 233916 h 1105786"/>
              <a:gd name="connsiteX17" fmla="*/ 925033 w 6305107"/>
              <a:gd name="connsiteY17" fmla="*/ 223283 h 1105786"/>
              <a:gd name="connsiteX18" fmla="*/ 1010093 w 6305107"/>
              <a:gd name="connsiteY18" fmla="*/ 202018 h 1105786"/>
              <a:gd name="connsiteX19" fmla="*/ 1073889 w 6305107"/>
              <a:gd name="connsiteY19" fmla="*/ 180753 h 1105786"/>
              <a:gd name="connsiteX20" fmla="*/ 1105786 w 6305107"/>
              <a:gd name="connsiteY20" fmla="*/ 170121 h 1105786"/>
              <a:gd name="connsiteX21" fmla="*/ 1137684 w 6305107"/>
              <a:gd name="connsiteY21" fmla="*/ 148856 h 1105786"/>
              <a:gd name="connsiteX22" fmla="*/ 1233377 w 6305107"/>
              <a:gd name="connsiteY22" fmla="*/ 116958 h 1105786"/>
              <a:gd name="connsiteX23" fmla="*/ 1329070 w 6305107"/>
              <a:gd name="connsiteY23" fmla="*/ 85060 h 1105786"/>
              <a:gd name="connsiteX24" fmla="*/ 1360968 w 6305107"/>
              <a:gd name="connsiteY24" fmla="*/ 74428 h 1105786"/>
              <a:gd name="connsiteX25" fmla="*/ 1392865 w 6305107"/>
              <a:gd name="connsiteY25" fmla="*/ 63795 h 1105786"/>
              <a:gd name="connsiteX26" fmla="*/ 1435395 w 6305107"/>
              <a:gd name="connsiteY26" fmla="*/ 53162 h 1105786"/>
              <a:gd name="connsiteX27" fmla="*/ 1499191 w 6305107"/>
              <a:gd name="connsiteY27" fmla="*/ 31897 h 1105786"/>
              <a:gd name="connsiteX28" fmla="*/ 1531089 w 6305107"/>
              <a:gd name="connsiteY28" fmla="*/ 21265 h 1105786"/>
              <a:gd name="connsiteX29" fmla="*/ 1562986 w 6305107"/>
              <a:gd name="connsiteY29" fmla="*/ 10632 h 1105786"/>
              <a:gd name="connsiteX30" fmla="*/ 1594884 w 6305107"/>
              <a:gd name="connsiteY30" fmla="*/ 0 h 1105786"/>
              <a:gd name="connsiteX31" fmla="*/ 1658679 w 6305107"/>
              <a:gd name="connsiteY31" fmla="*/ 10632 h 1105786"/>
              <a:gd name="connsiteX32" fmla="*/ 1690577 w 6305107"/>
              <a:gd name="connsiteY32" fmla="*/ 21265 h 1105786"/>
              <a:gd name="connsiteX33" fmla="*/ 1765005 w 6305107"/>
              <a:gd name="connsiteY33" fmla="*/ 31897 h 1105786"/>
              <a:gd name="connsiteX34" fmla="*/ 2147777 w 6305107"/>
              <a:gd name="connsiteY34" fmla="*/ 53162 h 1105786"/>
              <a:gd name="connsiteX35" fmla="*/ 2456121 w 6305107"/>
              <a:gd name="connsiteY35" fmla="*/ 63795 h 1105786"/>
              <a:gd name="connsiteX36" fmla="*/ 2573079 w 6305107"/>
              <a:gd name="connsiteY36" fmla="*/ 95693 h 1105786"/>
              <a:gd name="connsiteX37" fmla="*/ 2647507 w 6305107"/>
              <a:gd name="connsiteY37" fmla="*/ 127590 h 1105786"/>
              <a:gd name="connsiteX38" fmla="*/ 2764465 w 6305107"/>
              <a:gd name="connsiteY38" fmla="*/ 170121 h 1105786"/>
              <a:gd name="connsiteX39" fmla="*/ 2838893 w 6305107"/>
              <a:gd name="connsiteY39" fmla="*/ 212651 h 1105786"/>
              <a:gd name="connsiteX40" fmla="*/ 2870791 w 6305107"/>
              <a:gd name="connsiteY40" fmla="*/ 223283 h 1105786"/>
              <a:gd name="connsiteX41" fmla="*/ 2902689 w 6305107"/>
              <a:gd name="connsiteY41" fmla="*/ 244549 h 1105786"/>
              <a:gd name="connsiteX42" fmla="*/ 3019647 w 6305107"/>
              <a:gd name="connsiteY42" fmla="*/ 297711 h 1105786"/>
              <a:gd name="connsiteX43" fmla="*/ 3094075 w 6305107"/>
              <a:gd name="connsiteY43" fmla="*/ 340242 h 1105786"/>
              <a:gd name="connsiteX44" fmla="*/ 3157870 w 6305107"/>
              <a:gd name="connsiteY44" fmla="*/ 393404 h 1105786"/>
              <a:gd name="connsiteX45" fmla="*/ 3200400 w 6305107"/>
              <a:gd name="connsiteY45" fmla="*/ 414669 h 1105786"/>
              <a:gd name="connsiteX46" fmla="*/ 3221665 w 6305107"/>
              <a:gd name="connsiteY46" fmla="*/ 435935 h 1105786"/>
              <a:gd name="connsiteX47" fmla="*/ 3296093 w 6305107"/>
              <a:gd name="connsiteY47" fmla="*/ 467832 h 1105786"/>
              <a:gd name="connsiteX48" fmla="*/ 3327991 w 6305107"/>
              <a:gd name="connsiteY48" fmla="*/ 499730 h 1105786"/>
              <a:gd name="connsiteX49" fmla="*/ 3391786 w 6305107"/>
              <a:gd name="connsiteY49" fmla="*/ 520995 h 1105786"/>
              <a:gd name="connsiteX50" fmla="*/ 3487479 w 6305107"/>
              <a:gd name="connsiteY50" fmla="*/ 563525 h 1105786"/>
              <a:gd name="connsiteX51" fmla="*/ 3519377 w 6305107"/>
              <a:gd name="connsiteY51" fmla="*/ 574158 h 1105786"/>
              <a:gd name="connsiteX52" fmla="*/ 3583172 w 6305107"/>
              <a:gd name="connsiteY52" fmla="*/ 606056 h 1105786"/>
              <a:gd name="connsiteX53" fmla="*/ 3625702 w 6305107"/>
              <a:gd name="connsiteY53" fmla="*/ 627321 h 1105786"/>
              <a:gd name="connsiteX54" fmla="*/ 3657600 w 6305107"/>
              <a:gd name="connsiteY54" fmla="*/ 637953 h 1105786"/>
              <a:gd name="connsiteX55" fmla="*/ 3710763 w 6305107"/>
              <a:gd name="connsiteY55" fmla="*/ 659218 h 1105786"/>
              <a:gd name="connsiteX56" fmla="*/ 3753293 w 6305107"/>
              <a:gd name="connsiteY56" fmla="*/ 669851 h 1105786"/>
              <a:gd name="connsiteX57" fmla="*/ 3838354 w 6305107"/>
              <a:gd name="connsiteY57" fmla="*/ 701749 h 1105786"/>
              <a:gd name="connsiteX58" fmla="*/ 3870251 w 6305107"/>
              <a:gd name="connsiteY58" fmla="*/ 723014 h 1105786"/>
              <a:gd name="connsiteX59" fmla="*/ 3955312 w 6305107"/>
              <a:gd name="connsiteY59" fmla="*/ 744279 h 1105786"/>
              <a:gd name="connsiteX60" fmla="*/ 4029740 w 6305107"/>
              <a:gd name="connsiteY60" fmla="*/ 776176 h 1105786"/>
              <a:gd name="connsiteX61" fmla="*/ 4093535 w 6305107"/>
              <a:gd name="connsiteY61" fmla="*/ 797442 h 1105786"/>
              <a:gd name="connsiteX62" fmla="*/ 4136065 w 6305107"/>
              <a:gd name="connsiteY62" fmla="*/ 829339 h 1105786"/>
              <a:gd name="connsiteX63" fmla="*/ 4221126 w 6305107"/>
              <a:gd name="connsiteY63" fmla="*/ 861237 h 1105786"/>
              <a:gd name="connsiteX64" fmla="*/ 4327451 w 6305107"/>
              <a:gd name="connsiteY64" fmla="*/ 903767 h 1105786"/>
              <a:gd name="connsiteX65" fmla="*/ 4369982 w 6305107"/>
              <a:gd name="connsiteY65" fmla="*/ 925032 h 1105786"/>
              <a:gd name="connsiteX66" fmla="*/ 4401879 w 6305107"/>
              <a:gd name="connsiteY66" fmla="*/ 946297 h 1105786"/>
              <a:gd name="connsiteX67" fmla="*/ 4444409 w 6305107"/>
              <a:gd name="connsiteY67" fmla="*/ 956930 h 1105786"/>
              <a:gd name="connsiteX68" fmla="*/ 4465675 w 6305107"/>
              <a:gd name="connsiteY68" fmla="*/ 978195 h 1105786"/>
              <a:gd name="connsiteX69" fmla="*/ 4518837 w 6305107"/>
              <a:gd name="connsiteY69" fmla="*/ 988828 h 1105786"/>
              <a:gd name="connsiteX70" fmla="*/ 4561368 w 6305107"/>
              <a:gd name="connsiteY70" fmla="*/ 999460 h 1105786"/>
              <a:gd name="connsiteX71" fmla="*/ 4635795 w 6305107"/>
              <a:gd name="connsiteY71" fmla="*/ 1041990 h 1105786"/>
              <a:gd name="connsiteX72" fmla="*/ 4678326 w 6305107"/>
              <a:gd name="connsiteY72" fmla="*/ 1052623 h 1105786"/>
              <a:gd name="connsiteX73" fmla="*/ 4742121 w 6305107"/>
              <a:gd name="connsiteY73" fmla="*/ 1073888 h 1105786"/>
              <a:gd name="connsiteX74" fmla="*/ 4795284 w 6305107"/>
              <a:gd name="connsiteY74" fmla="*/ 1084521 h 1105786"/>
              <a:gd name="connsiteX75" fmla="*/ 4827182 w 6305107"/>
              <a:gd name="connsiteY75" fmla="*/ 1095153 h 1105786"/>
              <a:gd name="connsiteX76" fmla="*/ 4965405 w 6305107"/>
              <a:gd name="connsiteY76" fmla="*/ 1105786 h 1105786"/>
              <a:gd name="connsiteX77" fmla="*/ 5156791 w 6305107"/>
              <a:gd name="connsiteY77" fmla="*/ 1095153 h 1105786"/>
              <a:gd name="connsiteX78" fmla="*/ 5220586 w 6305107"/>
              <a:gd name="connsiteY78" fmla="*/ 1073888 h 1105786"/>
              <a:gd name="connsiteX79" fmla="*/ 5252484 w 6305107"/>
              <a:gd name="connsiteY79" fmla="*/ 1041990 h 1105786"/>
              <a:gd name="connsiteX80" fmla="*/ 5369442 w 6305107"/>
              <a:gd name="connsiteY80" fmla="*/ 988828 h 1105786"/>
              <a:gd name="connsiteX81" fmla="*/ 5401340 w 6305107"/>
              <a:gd name="connsiteY81" fmla="*/ 967562 h 1105786"/>
              <a:gd name="connsiteX82" fmla="*/ 5475768 w 6305107"/>
              <a:gd name="connsiteY82" fmla="*/ 946297 h 1105786"/>
              <a:gd name="connsiteX83" fmla="*/ 5507665 w 6305107"/>
              <a:gd name="connsiteY83" fmla="*/ 935665 h 1105786"/>
              <a:gd name="connsiteX84" fmla="*/ 5592726 w 6305107"/>
              <a:gd name="connsiteY84" fmla="*/ 903767 h 1105786"/>
              <a:gd name="connsiteX85" fmla="*/ 5624623 w 6305107"/>
              <a:gd name="connsiteY85" fmla="*/ 882502 h 1105786"/>
              <a:gd name="connsiteX86" fmla="*/ 5656521 w 6305107"/>
              <a:gd name="connsiteY86" fmla="*/ 871869 h 1105786"/>
              <a:gd name="connsiteX87" fmla="*/ 5730949 w 6305107"/>
              <a:gd name="connsiteY87" fmla="*/ 850604 h 1105786"/>
              <a:gd name="connsiteX88" fmla="*/ 5794744 w 6305107"/>
              <a:gd name="connsiteY88" fmla="*/ 797442 h 1105786"/>
              <a:gd name="connsiteX89" fmla="*/ 5826642 w 6305107"/>
              <a:gd name="connsiteY89" fmla="*/ 786809 h 1105786"/>
              <a:gd name="connsiteX90" fmla="*/ 5890437 w 6305107"/>
              <a:gd name="connsiteY90" fmla="*/ 744279 h 1105786"/>
              <a:gd name="connsiteX91" fmla="*/ 5954233 w 6305107"/>
              <a:gd name="connsiteY91" fmla="*/ 712381 h 1105786"/>
              <a:gd name="connsiteX92" fmla="*/ 5986130 w 6305107"/>
              <a:gd name="connsiteY92" fmla="*/ 701749 h 1105786"/>
              <a:gd name="connsiteX93" fmla="*/ 6092456 w 6305107"/>
              <a:gd name="connsiteY93" fmla="*/ 616688 h 1105786"/>
              <a:gd name="connsiteX94" fmla="*/ 6124354 w 6305107"/>
              <a:gd name="connsiteY94" fmla="*/ 595423 h 1105786"/>
              <a:gd name="connsiteX95" fmla="*/ 6156251 w 6305107"/>
              <a:gd name="connsiteY95" fmla="*/ 574158 h 1105786"/>
              <a:gd name="connsiteX96" fmla="*/ 6188149 w 6305107"/>
              <a:gd name="connsiteY96" fmla="*/ 563525 h 1105786"/>
              <a:gd name="connsiteX97" fmla="*/ 6251944 w 6305107"/>
              <a:gd name="connsiteY97" fmla="*/ 531628 h 1105786"/>
              <a:gd name="connsiteX98" fmla="*/ 6305107 w 6305107"/>
              <a:gd name="connsiteY98" fmla="*/ 510362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305107" h="1105786">
                <a:moveTo>
                  <a:pt x="0" y="669851"/>
                </a:moveTo>
                <a:cubicBezTo>
                  <a:pt x="43099" y="662668"/>
                  <a:pt x="66680" y="660480"/>
                  <a:pt x="106326" y="648586"/>
                </a:cubicBezTo>
                <a:cubicBezTo>
                  <a:pt x="127796" y="642145"/>
                  <a:pt x="170121" y="627321"/>
                  <a:pt x="170121" y="627321"/>
                </a:cubicBezTo>
                <a:cubicBezTo>
                  <a:pt x="180754" y="620233"/>
                  <a:pt x="192040" y="614039"/>
                  <a:pt x="202019" y="606056"/>
                </a:cubicBezTo>
                <a:cubicBezTo>
                  <a:pt x="234987" y="579681"/>
                  <a:pt x="211543" y="585344"/>
                  <a:pt x="255182" y="563525"/>
                </a:cubicBezTo>
                <a:cubicBezTo>
                  <a:pt x="265206" y="558513"/>
                  <a:pt x="276447" y="556437"/>
                  <a:pt x="287079" y="552893"/>
                </a:cubicBezTo>
                <a:cubicBezTo>
                  <a:pt x="306240" y="533732"/>
                  <a:pt x="324968" y="510833"/>
                  <a:pt x="350875" y="499730"/>
                </a:cubicBezTo>
                <a:cubicBezTo>
                  <a:pt x="364306" y="493974"/>
                  <a:pt x="379228" y="492641"/>
                  <a:pt x="393405" y="489097"/>
                </a:cubicBezTo>
                <a:cubicBezTo>
                  <a:pt x="484812" y="428158"/>
                  <a:pt x="369164" y="501217"/>
                  <a:pt x="457200" y="457200"/>
                </a:cubicBezTo>
                <a:cubicBezTo>
                  <a:pt x="468630" y="451485"/>
                  <a:pt x="477421" y="441125"/>
                  <a:pt x="489098" y="435935"/>
                </a:cubicBezTo>
                <a:cubicBezTo>
                  <a:pt x="489127" y="435922"/>
                  <a:pt x="568827" y="409358"/>
                  <a:pt x="584791" y="404037"/>
                </a:cubicBezTo>
                <a:cubicBezTo>
                  <a:pt x="595424" y="400493"/>
                  <a:pt x="607364" y="399621"/>
                  <a:pt x="616689" y="393404"/>
                </a:cubicBezTo>
                <a:cubicBezTo>
                  <a:pt x="689809" y="344657"/>
                  <a:pt x="656238" y="358955"/>
                  <a:pt x="712382" y="340242"/>
                </a:cubicBezTo>
                <a:cubicBezTo>
                  <a:pt x="774235" y="278386"/>
                  <a:pt x="685086" y="364759"/>
                  <a:pt x="765544" y="297711"/>
                </a:cubicBezTo>
                <a:cubicBezTo>
                  <a:pt x="777096" y="288085"/>
                  <a:pt x="784298" y="273116"/>
                  <a:pt x="797442" y="265814"/>
                </a:cubicBezTo>
                <a:cubicBezTo>
                  <a:pt x="817037" y="254928"/>
                  <a:pt x="839972" y="251637"/>
                  <a:pt x="861237" y="244549"/>
                </a:cubicBezTo>
                <a:lnTo>
                  <a:pt x="893135" y="233916"/>
                </a:lnTo>
                <a:cubicBezTo>
                  <a:pt x="903768" y="230372"/>
                  <a:pt x="914160" y="226001"/>
                  <a:pt x="925033" y="223283"/>
                </a:cubicBezTo>
                <a:cubicBezTo>
                  <a:pt x="953386" y="216195"/>
                  <a:pt x="982367" y="211260"/>
                  <a:pt x="1010093" y="202018"/>
                </a:cubicBezTo>
                <a:lnTo>
                  <a:pt x="1073889" y="180753"/>
                </a:lnTo>
                <a:lnTo>
                  <a:pt x="1105786" y="170121"/>
                </a:lnTo>
                <a:cubicBezTo>
                  <a:pt x="1116419" y="163033"/>
                  <a:pt x="1126007" y="154046"/>
                  <a:pt x="1137684" y="148856"/>
                </a:cubicBezTo>
                <a:cubicBezTo>
                  <a:pt x="1137713" y="148843"/>
                  <a:pt x="1217413" y="122279"/>
                  <a:pt x="1233377" y="116958"/>
                </a:cubicBezTo>
                <a:lnTo>
                  <a:pt x="1329070" y="85060"/>
                </a:lnTo>
                <a:lnTo>
                  <a:pt x="1360968" y="74428"/>
                </a:lnTo>
                <a:cubicBezTo>
                  <a:pt x="1371600" y="70884"/>
                  <a:pt x="1381992" y="66513"/>
                  <a:pt x="1392865" y="63795"/>
                </a:cubicBezTo>
                <a:cubicBezTo>
                  <a:pt x="1407042" y="60251"/>
                  <a:pt x="1421398" y="57361"/>
                  <a:pt x="1435395" y="53162"/>
                </a:cubicBezTo>
                <a:cubicBezTo>
                  <a:pt x="1456865" y="46721"/>
                  <a:pt x="1477926" y="38985"/>
                  <a:pt x="1499191" y="31897"/>
                </a:cubicBezTo>
                <a:lnTo>
                  <a:pt x="1531089" y="21265"/>
                </a:lnTo>
                <a:lnTo>
                  <a:pt x="1562986" y="10632"/>
                </a:lnTo>
                <a:lnTo>
                  <a:pt x="1594884" y="0"/>
                </a:lnTo>
                <a:cubicBezTo>
                  <a:pt x="1616149" y="3544"/>
                  <a:pt x="1637634" y="5955"/>
                  <a:pt x="1658679" y="10632"/>
                </a:cubicBezTo>
                <a:cubicBezTo>
                  <a:pt x="1669620" y="13063"/>
                  <a:pt x="1679587" y="19067"/>
                  <a:pt x="1690577" y="21265"/>
                </a:cubicBezTo>
                <a:cubicBezTo>
                  <a:pt x="1715152" y="26180"/>
                  <a:pt x="1740196" y="28353"/>
                  <a:pt x="1765005" y="31897"/>
                </a:cubicBezTo>
                <a:cubicBezTo>
                  <a:pt x="1908134" y="79610"/>
                  <a:pt x="1783347" y="41406"/>
                  <a:pt x="2147777" y="53162"/>
                </a:cubicBezTo>
                <a:lnTo>
                  <a:pt x="2456121" y="63795"/>
                </a:lnTo>
                <a:cubicBezTo>
                  <a:pt x="2537061" y="90775"/>
                  <a:pt x="2497936" y="80664"/>
                  <a:pt x="2573079" y="95693"/>
                </a:cubicBezTo>
                <a:cubicBezTo>
                  <a:pt x="2659168" y="153085"/>
                  <a:pt x="2544514" y="81816"/>
                  <a:pt x="2647507" y="127590"/>
                </a:cubicBezTo>
                <a:cubicBezTo>
                  <a:pt x="2759283" y="177268"/>
                  <a:pt x="2638426" y="149114"/>
                  <a:pt x="2764465" y="170121"/>
                </a:cubicBezTo>
                <a:cubicBezTo>
                  <a:pt x="2796498" y="191476"/>
                  <a:pt x="2801123" y="196464"/>
                  <a:pt x="2838893" y="212651"/>
                </a:cubicBezTo>
                <a:cubicBezTo>
                  <a:pt x="2849195" y="217066"/>
                  <a:pt x="2860158" y="219739"/>
                  <a:pt x="2870791" y="223283"/>
                </a:cubicBezTo>
                <a:cubicBezTo>
                  <a:pt x="2881424" y="230372"/>
                  <a:pt x="2891259" y="238834"/>
                  <a:pt x="2902689" y="244549"/>
                </a:cubicBezTo>
                <a:cubicBezTo>
                  <a:pt x="2972359" y="279384"/>
                  <a:pt x="2902785" y="210063"/>
                  <a:pt x="3019647" y="297711"/>
                </a:cubicBezTo>
                <a:cubicBezTo>
                  <a:pt x="3122485" y="374841"/>
                  <a:pt x="3012894" y="299651"/>
                  <a:pt x="3094075" y="340242"/>
                </a:cubicBezTo>
                <a:cubicBezTo>
                  <a:pt x="3150323" y="368367"/>
                  <a:pt x="3103004" y="354215"/>
                  <a:pt x="3157870" y="393404"/>
                </a:cubicBezTo>
                <a:cubicBezTo>
                  <a:pt x="3170768" y="402617"/>
                  <a:pt x="3186223" y="407581"/>
                  <a:pt x="3200400" y="414669"/>
                </a:cubicBezTo>
                <a:cubicBezTo>
                  <a:pt x="3207488" y="421758"/>
                  <a:pt x="3213069" y="430777"/>
                  <a:pt x="3221665" y="435935"/>
                </a:cubicBezTo>
                <a:cubicBezTo>
                  <a:pt x="3308445" y="488004"/>
                  <a:pt x="3187189" y="390043"/>
                  <a:pt x="3296093" y="467832"/>
                </a:cubicBezTo>
                <a:cubicBezTo>
                  <a:pt x="3308329" y="476572"/>
                  <a:pt x="3314846" y="492427"/>
                  <a:pt x="3327991" y="499730"/>
                </a:cubicBezTo>
                <a:cubicBezTo>
                  <a:pt x="3347585" y="510616"/>
                  <a:pt x="3373135" y="508561"/>
                  <a:pt x="3391786" y="520995"/>
                </a:cubicBezTo>
                <a:cubicBezTo>
                  <a:pt x="3442335" y="554694"/>
                  <a:pt x="3411560" y="538218"/>
                  <a:pt x="3487479" y="563525"/>
                </a:cubicBezTo>
                <a:cubicBezTo>
                  <a:pt x="3498112" y="567069"/>
                  <a:pt x="3510051" y="567941"/>
                  <a:pt x="3519377" y="574158"/>
                </a:cubicBezTo>
                <a:cubicBezTo>
                  <a:pt x="3580676" y="615023"/>
                  <a:pt x="3521545" y="579644"/>
                  <a:pt x="3583172" y="606056"/>
                </a:cubicBezTo>
                <a:cubicBezTo>
                  <a:pt x="3597740" y="612300"/>
                  <a:pt x="3611134" y="621077"/>
                  <a:pt x="3625702" y="627321"/>
                </a:cubicBezTo>
                <a:cubicBezTo>
                  <a:pt x="3636004" y="631736"/>
                  <a:pt x="3647106" y="634018"/>
                  <a:pt x="3657600" y="637953"/>
                </a:cubicBezTo>
                <a:cubicBezTo>
                  <a:pt x="3675471" y="644654"/>
                  <a:pt x="3692656" y="653182"/>
                  <a:pt x="3710763" y="659218"/>
                </a:cubicBezTo>
                <a:cubicBezTo>
                  <a:pt x="3724626" y="663839"/>
                  <a:pt x="3739610" y="664720"/>
                  <a:pt x="3753293" y="669851"/>
                </a:cubicBezTo>
                <a:cubicBezTo>
                  <a:pt x="3864492" y="711551"/>
                  <a:pt x="3729186" y="674456"/>
                  <a:pt x="3838354" y="701749"/>
                </a:cubicBezTo>
                <a:cubicBezTo>
                  <a:pt x="3848986" y="708837"/>
                  <a:pt x="3858242" y="718647"/>
                  <a:pt x="3870251" y="723014"/>
                </a:cubicBezTo>
                <a:cubicBezTo>
                  <a:pt x="3897718" y="733002"/>
                  <a:pt x="3955312" y="744279"/>
                  <a:pt x="3955312" y="744279"/>
                </a:cubicBezTo>
                <a:cubicBezTo>
                  <a:pt x="4005920" y="778018"/>
                  <a:pt x="3967319" y="757450"/>
                  <a:pt x="4029740" y="776176"/>
                </a:cubicBezTo>
                <a:cubicBezTo>
                  <a:pt x="4051210" y="782617"/>
                  <a:pt x="4093535" y="797442"/>
                  <a:pt x="4093535" y="797442"/>
                </a:cubicBezTo>
                <a:cubicBezTo>
                  <a:pt x="4107712" y="808074"/>
                  <a:pt x="4120574" y="820733"/>
                  <a:pt x="4136065" y="829339"/>
                </a:cubicBezTo>
                <a:cubicBezTo>
                  <a:pt x="4167328" y="846707"/>
                  <a:pt x="4190093" y="849301"/>
                  <a:pt x="4221126" y="861237"/>
                </a:cubicBezTo>
                <a:cubicBezTo>
                  <a:pt x="4256753" y="874940"/>
                  <a:pt x="4293309" y="886696"/>
                  <a:pt x="4327451" y="903767"/>
                </a:cubicBezTo>
                <a:cubicBezTo>
                  <a:pt x="4341628" y="910855"/>
                  <a:pt x="4356220" y="917168"/>
                  <a:pt x="4369982" y="925032"/>
                </a:cubicBezTo>
                <a:cubicBezTo>
                  <a:pt x="4381077" y="931372"/>
                  <a:pt x="4390134" y="941263"/>
                  <a:pt x="4401879" y="946297"/>
                </a:cubicBezTo>
                <a:cubicBezTo>
                  <a:pt x="4415310" y="952053"/>
                  <a:pt x="4430232" y="953386"/>
                  <a:pt x="4444409" y="956930"/>
                </a:cubicBezTo>
                <a:cubicBezTo>
                  <a:pt x="4451498" y="964018"/>
                  <a:pt x="4456461" y="974246"/>
                  <a:pt x="4465675" y="978195"/>
                </a:cubicBezTo>
                <a:cubicBezTo>
                  <a:pt x="4482285" y="985314"/>
                  <a:pt x="4501196" y="984908"/>
                  <a:pt x="4518837" y="988828"/>
                </a:cubicBezTo>
                <a:cubicBezTo>
                  <a:pt x="4533102" y="991998"/>
                  <a:pt x="4547191" y="995916"/>
                  <a:pt x="4561368" y="999460"/>
                </a:cubicBezTo>
                <a:cubicBezTo>
                  <a:pt x="4587810" y="1017088"/>
                  <a:pt x="4604960" y="1030427"/>
                  <a:pt x="4635795" y="1041990"/>
                </a:cubicBezTo>
                <a:cubicBezTo>
                  <a:pt x="4649478" y="1047121"/>
                  <a:pt x="4664329" y="1048424"/>
                  <a:pt x="4678326" y="1052623"/>
                </a:cubicBezTo>
                <a:cubicBezTo>
                  <a:pt x="4699796" y="1059064"/>
                  <a:pt x="4720141" y="1069492"/>
                  <a:pt x="4742121" y="1073888"/>
                </a:cubicBezTo>
                <a:cubicBezTo>
                  <a:pt x="4759842" y="1077432"/>
                  <a:pt x="4777752" y="1080138"/>
                  <a:pt x="4795284" y="1084521"/>
                </a:cubicBezTo>
                <a:cubicBezTo>
                  <a:pt x="4806157" y="1087239"/>
                  <a:pt x="4816061" y="1093763"/>
                  <a:pt x="4827182" y="1095153"/>
                </a:cubicBezTo>
                <a:cubicBezTo>
                  <a:pt x="4873036" y="1100885"/>
                  <a:pt x="4919331" y="1102242"/>
                  <a:pt x="4965405" y="1105786"/>
                </a:cubicBezTo>
                <a:cubicBezTo>
                  <a:pt x="5029200" y="1102242"/>
                  <a:pt x="5093391" y="1103078"/>
                  <a:pt x="5156791" y="1095153"/>
                </a:cubicBezTo>
                <a:cubicBezTo>
                  <a:pt x="5179033" y="1092373"/>
                  <a:pt x="5220586" y="1073888"/>
                  <a:pt x="5220586" y="1073888"/>
                </a:cubicBezTo>
                <a:cubicBezTo>
                  <a:pt x="5231219" y="1063255"/>
                  <a:pt x="5239798" y="1050063"/>
                  <a:pt x="5252484" y="1041990"/>
                </a:cubicBezTo>
                <a:cubicBezTo>
                  <a:pt x="5304783" y="1008709"/>
                  <a:pt x="5322598" y="1004442"/>
                  <a:pt x="5369442" y="988828"/>
                </a:cubicBezTo>
                <a:cubicBezTo>
                  <a:pt x="5380075" y="981739"/>
                  <a:pt x="5389910" y="973277"/>
                  <a:pt x="5401340" y="967562"/>
                </a:cubicBezTo>
                <a:cubicBezTo>
                  <a:pt x="5418331" y="959066"/>
                  <a:pt x="5459877" y="950837"/>
                  <a:pt x="5475768" y="946297"/>
                </a:cubicBezTo>
                <a:cubicBezTo>
                  <a:pt x="5486544" y="943218"/>
                  <a:pt x="5497033" y="939209"/>
                  <a:pt x="5507665" y="935665"/>
                </a:cubicBezTo>
                <a:cubicBezTo>
                  <a:pt x="5582473" y="885794"/>
                  <a:pt x="5487614" y="943184"/>
                  <a:pt x="5592726" y="903767"/>
                </a:cubicBezTo>
                <a:cubicBezTo>
                  <a:pt x="5604691" y="899280"/>
                  <a:pt x="5613194" y="888217"/>
                  <a:pt x="5624623" y="882502"/>
                </a:cubicBezTo>
                <a:cubicBezTo>
                  <a:pt x="5634648" y="877490"/>
                  <a:pt x="5645744" y="874948"/>
                  <a:pt x="5656521" y="871869"/>
                </a:cubicBezTo>
                <a:cubicBezTo>
                  <a:pt x="5672425" y="867325"/>
                  <a:pt x="5713949" y="859104"/>
                  <a:pt x="5730949" y="850604"/>
                </a:cubicBezTo>
                <a:cubicBezTo>
                  <a:pt x="5800526" y="815815"/>
                  <a:pt x="5724196" y="844474"/>
                  <a:pt x="5794744" y="797442"/>
                </a:cubicBezTo>
                <a:cubicBezTo>
                  <a:pt x="5804069" y="791225"/>
                  <a:pt x="5816845" y="792252"/>
                  <a:pt x="5826642" y="786809"/>
                </a:cubicBezTo>
                <a:cubicBezTo>
                  <a:pt x="5848983" y="774397"/>
                  <a:pt x="5866191" y="752361"/>
                  <a:pt x="5890437" y="744279"/>
                </a:cubicBezTo>
                <a:cubicBezTo>
                  <a:pt x="5970617" y="717551"/>
                  <a:pt x="5871782" y="753606"/>
                  <a:pt x="5954233" y="712381"/>
                </a:cubicBezTo>
                <a:cubicBezTo>
                  <a:pt x="5964257" y="707369"/>
                  <a:pt x="5975498" y="705293"/>
                  <a:pt x="5986130" y="701749"/>
                </a:cubicBezTo>
                <a:cubicBezTo>
                  <a:pt x="6046732" y="641147"/>
                  <a:pt x="6011980" y="670339"/>
                  <a:pt x="6092456" y="616688"/>
                </a:cubicBezTo>
                <a:lnTo>
                  <a:pt x="6124354" y="595423"/>
                </a:lnTo>
                <a:cubicBezTo>
                  <a:pt x="6134986" y="588335"/>
                  <a:pt x="6144128" y="578199"/>
                  <a:pt x="6156251" y="574158"/>
                </a:cubicBezTo>
                <a:cubicBezTo>
                  <a:pt x="6166884" y="570614"/>
                  <a:pt x="6178124" y="568537"/>
                  <a:pt x="6188149" y="563525"/>
                </a:cubicBezTo>
                <a:cubicBezTo>
                  <a:pt x="6270590" y="522304"/>
                  <a:pt x="6171774" y="558350"/>
                  <a:pt x="6251944" y="531628"/>
                </a:cubicBezTo>
                <a:cubicBezTo>
                  <a:pt x="6280727" y="502843"/>
                  <a:pt x="6263184" y="510362"/>
                  <a:pt x="6305107" y="51036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1" name="Forma livre 120"/>
          <p:cNvSpPr/>
          <p:nvPr/>
        </p:nvSpPr>
        <p:spPr>
          <a:xfrm>
            <a:off x="1977656" y="2009553"/>
            <a:ext cx="5146158" cy="871870"/>
          </a:xfrm>
          <a:custGeom>
            <a:avLst/>
            <a:gdLst>
              <a:gd name="connsiteX0" fmla="*/ 0 w 5146158"/>
              <a:gd name="connsiteY0" fmla="*/ 0 h 871870"/>
              <a:gd name="connsiteX1" fmla="*/ 74428 w 5146158"/>
              <a:gd name="connsiteY1" fmla="*/ 31898 h 871870"/>
              <a:gd name="connsiteX2" fmla="*/ 116958 w 5146158"/>
              <a:gd name="connsiteY2" fmla="*/ 63796 h 871870"/>
              <a:gd name="connsiteX3" fmla="*/ 180753 w 5146158"/>
              <a:gd name="connsiteY3" fmla="*/ 106326 h 871870"/>
              <a:gd name="connsiteX4" fmla="*/ 212651 w 5146158"/>
              <a:gd name="connsiteY4" fmla="*/ 127591 h 871870"/>
              <a:gd name="connsiteX5" fmla="*/ 255181 w 5146158"/>
              <a:gd name="connsiteY5" fmla="*/ 138224 h 871870"/>
              <a:gd name="connsiteX6" fmla="*/ 297711 w 5146158"/>
              <a:gd name="connsiteY6" fmla="*/ 159489 h 871870"/>
              <a:gd name="connsiteX7" fmla="*/ 329609 w 5146158"/>
              <a:gd name="connsiteY7" fmla="*/ 170121 h 871870"/>
              <a:gd name="connsiteX8" fmla="*/ 372139 w 5146158"/>
              <a:gd name="connsiteY8" fmla="*/ 191387 h 871870"/>
              <a:gd name="connsiteX9" fmla="*/ 404037 w 5146158"/>
              <a:gd name="connsiteY9" fmla="*/ 202019 h 871870"/>
              <a:gd name="connsiteX10" fmla="*/ 446567 w 5146158"/>
              <a:gd name="connsiteY10" fmla="*/ 223284 h 871870"/>
              <a:gd name="connsiteX11" fmla="*/ 478465 w 5146158"/>
              <a:gd name="connsiteY11" fmla="*/ 233917 h 871870"/>
              <a:gd name="connsiteX12" fmla="*/ 510363 w 5146158"/>
              <a:gd name="connsiteY12" fmla="*/ 255182 h 871870"/>
              <a:gd name="connsiteX13" fmla="*/ 606056 w 5146158"/>
              <a:gd name="connsiteY13" fmla="*/ 287080 h 871870"/>
              <a:gd name="connsiteX14" fmla="*/ 680484 w 5146158"/>
              <a:gd name="connsiteY14" fmla="*/ 318977 h 871870"/>
              <a:gd name="connsiteX15" fmla="*/ 723014 w 5146158"/>
              <a:gd name="connsiteY15" fmla="*/ 329610 h 871870"/>
              <a:gd name="connsiteX16" fmla="*/ 786809 w 5146158"/>
              <a:gd name="connsiteY16" fmla="*/ 350875 h 871870"/>
              <a:gd name="connsiteX17" fmla="*/ 818707 w 5146158"/>
              <a:gd name="connsiteY17" fmla="*/ 361507 h 871870"/>
              <a:gd name="connsiteX18" fmla="*/ 893135 w 5146158"/>
              <a:gd name="connsiteY18" fmla="*/ 393405 h 871870"/>
              <a:gd name="connsiteX19" fmla="*/ 925032 w 5146158"/>
              <a:gd name="connsiteY19" fmla="*/ 414670 h 871870"/>
              <a:gd name="connsiteX20" fmla="*/ 1031358 w 5146158"/>
              <a:gd name="connsiteY20" fmla="*/ 446568 h 871870"/>
              <a:gd name="connsiteX21" fmla="*/ 1084521 w 5146158"/>
              <a:gd name="connsiteY21" fmla="*/ 457200 h 871870"/>
              <a:gd name="connsiteX22" fmla="*/ 1116418 w 5146158"/>
              <a:gd name="connsiteY22" fmla="*/ 467833 h 871870"/>
              <a:gd name="connsiteX23" fmla="*/ 1158949 w 5146158"/>
              <a:gd name="connsiteY23" fmla="*/ 478466 h 871870"/>
              <a:gd name="connsiteX24" fmla="*/ 1233377 w 5146158"/>
              <a:gd name="connsiteY24" fmla="*/ 520996 h 871870"/>
              <a:gd name="connsiteX25" fmla="*/ 1318437 w 5146158"/>
              <a:gd name="connsiteY25" fmla="*/ 542261 h 871870"/>
              <a:gd name="connsiteX26" fmla="*/ 1392865 w 5146158"/>
              <a:gd name="connsiteY26" fmla="*/ 574159 h 871870"/>
              <a:gd name="connsiteX27" fmla="*/ 1435395 w 5146158"/>
              <a:gd name="connsiteY27" fmla="*/ 595424 h 871870"/>
              <a:gd name="connsiteX28" fmla="*/ 1509823 w 5146158"/>
              <a:gd name="connsiteY28" fmla="*/ 616689 h 871870"/>
              <a:gd name="connsiteX29" fmla="*/ 1541721 w 5146158"/>
              <a:gd name="connsiteY29" fmla="*/ 637954 h 871870"/>
              <a:gd name="connsiteX30" fmla="*/ 1584251 w 5146158"/>
              <a:gd name="connsiteY30" fmla="*/ 648587 h 871870"/>
              <a:gd name="connsiteX31" fmla="*/ 1616149 w 5146158"/>
              <a:gd name="connsiteY31" fmla="*/ 659219 h 871870"/>
              <a:gd name="connsiteX32" fmla="*/ 1669311 w 5146158"/>
              <a:gd name="connsiteY32" fmla="*/ 669852 h 871870"/>
              <a:gd name="connsiteX33" fmla="*/ 1711842 w 5146158"/>
              <a:gd name="connsiteY33" fmla="*/ 680484 h 871870"/>
              <a:gd name="connsiteX34" fmla="*/ 1786270 w 5146158"/>
              <a:gd name="connsiteY34" fmla="*/ 712382 h 871870"/>
              <a:gd name="connsiteX35" fmla="*/ 1903228 w 5146158"/>
              <a:gd name="connsiteY35" fmla="*/ 744280 h 871870"/>
              <a:gd name="connsiteX36" fmla="*/ 1998921 w 5146158"/>
              <a:gd name="connsiteY36" fmla="*/ 776177 h 871870"/>
              <a:gd name="connsiteX37" fmla="*/ 2062716 w 5146158"/>
              <a:gd name="connsiteY37" fmla="*/ 797442 h 871870"/>
              <a:gd name="connsiteX38" fmla="*/ 2105246 w 5146158"/>
              <a:gd name="connsiteY38" fmla="*/ 808075 h 871870"/>
              <a:gd name="connsiteX39" fmla="*/ 2158409 w 5146158"/>
              <a:gd name="connsiteY39" fmla="*/ 829340 h 871870"/>
              <a:gd name="connsiteX40" fmla="*/ 2211572 w 5146158"/>
              <a:gd name="connsiteY40" fmla="*/ 839973 h 871870"/>
              <a:gd name="connsiteX41" fmla="*/ 2243470 w 5146158"/>
              <a:gd name="connsiteY41" fmla="*/ 850605 h 871870"/>
              <a:gd name="connsiteX42" fmla="*/ 2317897 w 5146158"/>
              <a:gd name="connsiteY42" fmla="*/ 871870 h 871870"/>
              <a:gd name="connsiteX43" fmla="*/ 2445488 w 5146158"/>
              <a:gd name="connsiteY43" fmla="*/ 861238 h 871870"/>
              <a:gd name="connsiteX44" fmla="*/ 2509284 w 5146158"/>
              <a:gd name="connsiteY44" fmla="*/ 829340 h 871870"/>
              <a:gd name="connsiteX45" fmla="*/ 2541181 w 5146158"/>
              <a:gd name="connsiteY45" fmla="*/ 818707 h 871870"/>
              <a:gd name="connsiteX46" fmla="*/ 2636874 w 5146158"/>
              <a:gd name="connsiteY46" fmla="*/ 744280 h 871870"/>
              <a:gd name="connsiteX47" fmla="*/ 2700670 w 5146158"/>
              <a:gd name="connsiteY47" fmla="*/ 723014 h 871870"/>
              <a:gd name="connsiteX48" fmla="*/ 2732567 w 5146158"/>
              <a:gd name="connsiteY48" fmla="*/ 701749 h 871870"/>
              <a:gd name="connsiteX49" fmla="*/ 2796363 w 5146158"/>
              <a:gd name="connsiteY49" fmla="*/ 680484 h 871870"/>
              <a:gd name="connsiteX50" fmla="*/ 2860158 w 5146158"/>
              <a:gd name="connsiteY50" fmla="*/ 648587 h 871870"/>
              <a:gd name="connsiteX51" fmla="*/ 2892056 w 5146158"/>
              <a:gd name="connsiteY51" fmla="*/ 627321 h 871870"/>
              <a:gd name="connsiteX52" fmla="*/ 2923953 w 5146158"/>
              <a:gd name="connsiteY52" fmla="*/ 616689 h 871870"/>
              <a:gd name="connsiteX53" fmla="*/ 2987749 w 5146158"/>
              <a:gd name="connsiteY53" fmla="*/ 574159 h 871870"/>
              <a:gd name="connsiteX54" fmla="*/ 3030279 w 5146158"/>
              <a:gd name="connsiteY54" fmla="*/ 552894 h 871870"/>
              <a:gd name="connsiteX55" fmla="*/ 3062177 w 5146158"/>
              <a:gd name="connsiteY55" fmla="*/ 520996 h 871870"/>
              <a:gd name="connsiteX56" fmla="*/ 3189767 w 5146158"/>
              <a:gd name="connsiteY56" fmla="*/ 457200 h 871870"/>
              <a:gd name="connsiteX57" fmla="*/ 3285460 w 5146158"/>
              <a:gd name="connsiteY57" fmla="*/ 425303 h 871870"/>
              <a:gd name="connsiteX58" fmla="*/ 3317358 w 5146158"/>
              <a:gd name="connsiteY58" fmla="*/ 414670 h 871870"/>
              <a:gd name="connsiteX59" fmla="*/ 3402418 w 5146158"/>
              <a:gd name="connsiteY59" fmla="*/ 393405 h 871870"/>
              <a:gd name="connsiteX60" fmla="*/ 3476846 w 5146158"/>
              <a:gd name="connsiteY60" fmla="*/ 361507 h 871870"/>
              <a:gd name="connsiteX61" fmla="*/ 3540642 w 5146158"/>
              <a:gd name="connsiteY61" fmla="*/ 340242 h 871870"/>
              <a:gd name="connsiteX62" fmla="*/ 3572539 w 5146158"/>
              <a:gd name="connsiteY62" fmla="*/ 329610 h 871870"/>
              <a:gd name="connsiteX63" fmla="*/ 3604437 w 5146158"/>
              <a:gd name="connsiteY63" fmla="*/ 318977 h 871870"/>
              <a:gd name="connsiteX64" fmla="*/ 3636335 w 5146158"/>
              <a:gd name="connsiteY64" fmla="*/ 297712 h 871870"/>
              <a:gd name="connsiteX65" fmla="*/ 3700130 w 5146158"/>
              <a:gd name="connsiteY65" fmla="*/ 276447 h 871870"/>
              <a:gd name="connsiteX66" fmla="*/ 3732028 w 5146158"/>
              <a:gd name="connsiteY66" fmla="*/ 265814 h 871870"/>
              <a:gd name="connsiteX67" fmla="*/ 3763925 w 5146158"/>
              <a:gd name="connsiteY67" fmla="*/ 255182 h 871870"/>
              <a:gd name="connsiteX68" fmla="*/ 3806456 w 5146158"/>
              <a:gd name="connsiteY68" fmla="*/ 233917 h 871870"/>
              <a:gd name="connsiteX69" fmla="*/ 3870251 w 5146158"/>
              <a:gd name="connsiteY69" fmla="*/ 212652 h 871870"/>
              <a:gd name="connsiteX70" fmla="*/ 3997842 w 5146158"/>
              <a:gd name="connsiteY70" fmla="*/ 170121 h 871870"/>
              <a:gd name="connsiteX71" fmla="*/ 4093535 w 5146158"/>
              <a:gd name="connsiteY71" fmla="*/ 138224 h 871870"/>
              <a:gd name="connsiteX72" fmla="*/ 4157330 w 5146158"/>
              <a:gd name="connsiteY72" fmla="*/ 116959 h 871870"/>
              <a:gd name="connsiteX73" fmla="*/ 4199860 w 5146158"/>
              <a:gd name="connsiteY73" fmla="*/ 106326 h 871870"/>
              <a:gd name="connsiteX74" fmla="*/ 4263656 w 5146158"/>
              <a:gd name="connsiteY74" fmla="*/ 85061 h 871870"/>
              <a:gd name="connsiteX75" fmla="*/ 4295553 w 5146158"/>
              <a:gd name="connsiteY75" fmla="*/ 74428 h 871870"/>
              <a:gd name="connsiteX76" fmla="*/ 4423144 w 5146158"/>
              <a:gd name="connsiteY76" fmla="*/ 85061 h 871870"/>
              <a:gd name="connsiteX77" fmla="*/ 4455042 w 5146158"/>
              <a:gd name="connsiteY77" fmla="*/ 95694 h 871870"/>
              <a:gd name="connsiteX78" fmla="*/ 4540102 w 5146158"/>
              <a:gd name="connsiteY78" fmla="*/ 116959 h 871870"/>
              <a:gd name="connsiteX79" fmla="*/ 4635795 w 5146158"/>
              <a:gd name="connsiteY79" fmla="*/ 127591 h 871870"/>
              <a:gd name="connsiteX80" fmla="*/ 4699591 w 5146158"/>
              <a:gd name="connsiteY80" fmla="*/ 159489 h 871870"/>
              <a:gd name="connsiteX81" fmla="*/ 4763386 w 5146158"/>
              <a:gd name="connsiteY81" fmla="*/ 202019 h 871870"/>
              <a:gd name="connsiteX82" fmla="*/ 4837814 w 5146158"/>
              <a:gd name="connsiteY82" fmla="*/ 287080 h 871870"/>
              <a:gd name="connsiteX83" fmla="*/ 4869711 w 5146158"/>
              <a:gd name="connsiteY83" fmla="*/ 318977 h 871870"/>
              <a:gd name="connsiteX84" fmla="*/ 4890977 w 5146158"/>
              <a:gd name="connsiteY84" fmla="*/ 340242 h 871870"/>
              <a:gd name="connsiteX85" fmla="*/ 4912242 w 5146158"/>
              <a:gd name="connsiteY85" fmla="*/ 372140 h 871870"/>
              <a:gd name="connsiteX86" fmla="*/ 4954772 w 5146158"/>
              <a:gd name="connsiteY86" fmla="*/ 467833 h 871870"/>
              <a:gd name="connsiteX87" fmla="*/ 4986670 w 5146158"/>
              <a:gd name="connsiteY87" fmla="*/ 531628 h 871870"/>
              <a:gd name="connsiteX88" fmla="*/ 4997302 w 5146158"/>
              <a:gd name="connsiteY88" fmla="*/ 563526 h 871870"/>
              <a:gd name="connsiteX89" fmla="*/ 5039832 w 5146158"/>
              <a:gd name="connsiteY89" fmla="*/ 627321 h 871870"/>
              <a:gd name="connsiteX90" fmla="*/ 5061097 w 5146158"/>
              <a:gd name="connsiteY90" fmla="*/ 659219 h 871870"/>
              <a:gd name="connsiteX91" fmla="*/ 5092995 w 5146158"/>
              <a:gd name="connsiteY91" fmla="*/ 723014 h 871870"/>
              <a:gd name="connsiteX92" fmla="*/ 5124893 w 5146158"/>
              <a:gd name="connsiteY92" fmla="*/ 786810 h 871870"/>
              <a:gd name="connsiteX93" fmla="*/ 5146158 w 5146158"/>
              <a:gd name="connsiteY93" fmla="*/ 839973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146158" h="871870">
                <a:moveTo>
                  <a:pt x="0" y="0"/>
                </a:moveTo>
                <a:cubicBezTo>
                  <a:pt x="24809" y="10633"/>
                  <a:pt x="50732" y="18973"/>
                  <a:pt x="74428" y="31898"/>
                </a:cubicBezTo>
                <a:cubicBezTo>
                  <a:pt x="89985" y="40384"/>
                  <a:pt x="102440" y="53634"/>
                  <a:pt x="116958" y="63796"/>
                </a:cubicBezTo>
                <a:cubicBezTo>
                  <a:pt x="137895" y="78452"/>
                  <a:pt x="159488" y="92149"/>
                  <a:pt x="180753" y="106326"/>
                </a:cubicBezTo>
                <a:cubicBezTo>
                  <a:pt x="191386" y="113414"/>
                  <a:pt x="200254" y="124492"/>
                  <a:pt x="212651" y="127591"/>
                </a:cubicBezTo>
                <a:cubicBezTo>
                  <a:pt x="226828" y="131135"/>
                  <a:pt x="241498" y="133093"/>
                  <a:pt x="255181" y="138224"/>
                </a:cubicBezTo>
                <a:cubicBezTo>
                  <a:pt x="270022" y="143789"/>
                  <a:pt x="283143" y="153245"/>
                  <a:pt x="297711" y="159489"/>
                </a:cubicBezTo>
                <a:cubicBezTo>
                  <a:pt x="308013" y="163904"/>
                  <a:pt x="319307" y="165706"/>
                  <a:pt x="329609" y="170121"/>
                </a:cubicBezTo>
                <a:cubicBezTo>
                  <a:pt x="344178" y="176365"/>
                  <a:pt x="357570" y="185143"/>
                  <a:pt x="372139" y="191387"/>
                </a:cubicBezTo>
                <a:cubicBezTo>
                  <a:pt x="382441" y="195802"/>
                  <a:pt x="393735" y="197604"/>
                  <a:pt x="404037" y="202019"/>
                </a:cubicBezTo>
                <a:cubicBezTo>
                  <a:pt x="418605" y="208263"/>
                  <a:pt x="431999" y="217040"/>
                  <a:pt x="446567" y="223284"/>
                </a:cubicBezTo>
                <a:cubicBezTo>
                  <a:pt x="456869" y="227699"/>
                  <a:pt x="468440" y="228905"/>
                  <a:pt x="478465" y="233917"/>
                </a:cubicBezTo>
                <a:cubicBezTo>
                  <a:pt x="489895" y="239632"/>
                  <a:pt x="498933" y="249467"/>
                  <a:pt x="510363" y="255182"/>
                </a:cubicBezTo>
                <a:cubicBezTo>
                  <a:pt x="559239" y="279620"/>
                  <a:pt x="558679" y="273544"/>
                  <a:pt x="606056" y="287080"/>
                </a:cubicBezTo>
                <a:cubicBezTo>
                  <a:pt x="679982" y="308201"/>
                  <a:pt x="589755" y="284954"/>
                  <a:pt x="680484" y="318977"/>
                </a:cubicBezTo>
                <a:cubicBezTo>
                  <a:pt x="694167" y="324108"/>
                  <a:pt x="709017" y="325411"/>
                  <a:pt x="723014" y="329610"/>
                </a:cubicBezTo>
                <a:cubicBezTo>
                  <a:pt x="744484" y="336051"/>
                  <a:pt x="765544" y="343787"/>
                  <a:pt x="786809" y="350875"/>
                </a:cubicBezTo>
                <a:lnTo>
                  <a:pt x="818707" y="361507"/>
                </a:lnTo>
                <a:cubicBezTo>
                  <a:pt x="898781" y="414893"/>
                  <a:pt x="797018" y="352213"/>
                  <a:pt x="893135" y="393405"/>
                </a:cubicBezTo>
                <a:cubicBezTo>
                  <a:pt x="904880" y="398439"/>
                  <a:pt x="913355" y="409480"/>
                  <a:pt x="925032" y="414670"/>
                </a:cubicBezTo>
                <a:cubicBezTo>
                  <a:pt x="951530" y="426447"/>
                  <a:pt x="1000434" y="439696"/>
                  <a:pt x="1031358" y="446568"/>
                </a:cubicBezTo>
                <a:cubicBezTo>
                  <a:pt x="1049000" y="450488"/>
                  <a:pt x="1066989" y="452817"/>
                  <a:pt x="1084521" y="457200"/>
                </a:cubicBezTo>
                <a:cubicBezTo>
                  <a:pt x="1095394" y="459918"/>
                  <a:pt x="1105642" y="464754"/>
                  <a:pt x="1116418" y="467833"/>
                </a:cubicBezTo>
                <a:cubicBezTo>
                  <a:pt x="1130469" y="471848"/>
                  <a:pt x="1144772" y="474922"/>
                  <a:pt x="1158949" y="478466"/>
                </a:cubicBezTo>
                <a:cubicBezTo>
                  <a:pt x="1182285" y="494023"/>
                  <a:pt x="1206394" y="512002"/>
                  <a:pt x="1233377" y="520996"/>
                </a:cubicBezTo>
                <a:cubicBezTo>
                  <a:pt x="1261103" y="530238"/>
                  <a:pt x="1318437" y="542261"/>
                  <a:pt x="1318437" y="542261"/>
                </a:cubicBezTo>
                <a:cubicBezTo>
                  <a:pt x="1383080" y="585355"/>
                  <a:pt x="1314397" y="544733"/>
                  <a:pt x="1392865" y="574159"/>
                </a:cubicBezTo>
                <a:cubicBezTo>
                  <a:pt x="1407706" y="579724"/>
                  <a:pt x="1420827" y="589180"/>
                  <a:pt x="1435395" y="595424"/>
                </a:cubicBezTo>
                <a:cubicBezTo>
                  <a:pt x="1456744" y="604574"/>
                  <a:pt x="1488249" y="611295"/>
                  <a:pt x="1509823" y="616689"/>
                </a:cubicBezTo>
                <a:cubicBezTo>
                  <a:pt x="1520456" y="623777"/>
                  <a:pt x="1529975" y="632920"/>
                  <a:pt x="1541721" y="637954"/>
                </a:cubicBezTo>
                <a:cubicBezTo>
                  <a:pt x="1555152" y="643710"/>
                  <a:pt x="1570200" y="644573"/>
                  <a:pt x="1584251" y="648587"/>
                </a:cubicBezTo>
                <a:cubicBezTo>
                  <a:pt x="1595028" y="651666"/>
                  <a:pt x="1605276" y="656501"/>
                  <a:pt x="1616149" y="659219"/>
                </a:cubicBezTo>
                <a:cubicBezTo>
                  <a:pt x="1633681" y="663602"/>
                  <a:pt x="1651670" y="665932"/>
                  <a:pt x="1669311" y="669852"/>
                </a:cubicBezTo>
                <a:cubicBezTo>
                  <a:pt x="1683576" y="673022"/>
                  <a:pt x="1697665" y="676940"/>
                  <a:pt x="1711842" y="680484"/>
                </a:cubicBezTo>
                <a:cubicBezTo>
                  <a:pt x="1776482" y="723578"/>
                  <a:pt x="1707803" y="682957"/>
                  <a:pt x="1786270" y="712382"/>
                </a:cubicBezTo>
                <a:cubicBezTo>
                  <a:pt x="1886186" y="749851"/>
                  <a:pt x="1757815" y="723506"/>
                  <a:pt x="1903228" y="744280"/>
                </a:cubicBezTo>
                <a:lnTo>
                  <a:pt x="1998921" y="776177"/>
                </a:lnTo>
                <a:lnTo>
                  <a:pt x="2062716" y="797442"/>
                </a:lnTo>
                <a:cubicBezTo>
                  <a:pt x="2076893" y="800986"/>
                  <a:pt x="2091383" y="803454"/>
                  <a:pt x="2105246" y="808075"/>
                </a:cubicBezTo>
                <a:cubicBezTo>
                  <a:pt x="2123353" y="814111"/>
                  <a:pt x="2140128" y="823856"/>
                  <a:pt x="2158409" y="829340"/>
                </a:cubicBezTo>
                <a:cubicBezTo>
                  <a:pt x="2175719" y="834533"/>
                  <a:pt x="2194040" y="835590"/>
                  <a:pt x="2211572" y="839973"/>
                </a:cubicBezTo>
                <a:cubicBezTo>
                  <a:pt x="2222445" y="842691"/>
                  <a:pt x="2232693" y="847526"/>
                  <a:pt x="2243470" y="850605"/>
                </a:cubicBezTo>
                <a:cubicBezTo>
                  <a:pt x="2336917" y="877304"/>
                  <a:pt x="2241425" y="846380"/>
                  <a:pt x="2317897" y="871870"/>
                </a:cubicBezTo>
                <a:cubicBezTo>
                  <a:pt x="2360427" y="868326"/>
                  <a:pt x="2403185" y="866878"/>
                  <a:pt x="2445488" y="861238"/>
                </a:cubicBezTo>
                <a:cubicBezTo>
                  <a:pt x="2481929" y="856379"/>
                  <a:pt x="2476703" y="845631"/>
                  <a:pt x="2509284" y="829340"/>
                </a:cubicBezTo>
                <a:cubicBezTo>
                  <a:pt x="2519308" y="824328"/>
                  <a:pt x="2530549" y="822251"/>
                  <a:pt x="2541181" y="818707"/>
                </a:cubicBezTo>
                <a:cubicBezTo>
                  <a:pt x="2568703" y="791186"/>
                  <a:pt x="2598722" y="756998"/>
                  <a:pt x="2636874" y="744280"/>
                </a:cubicBezTo>
                <a:cubicBezTo>
                  <a:pt x="2658139" y="737191"/>
                  <a:pt x="2682019" y="735448"/>
                  <a:pt x="2700670" y="723014"/>
                </a:cubicBezTo>
                <a:cubicBezTo>
                  <a:pt x="2711302" y="715926"/>
                  <a:pt x="2720890" y="706939"/>
                  <a:pt x="2732567" y="701749"/>
                </a:cubicBezTo>
                <a:cubicBezTo>
                  <a:pt x="2753051" y="692645"/>
                  <a:pt x="2777712" y="692918"/>
                  <a:pt x="2796363" y="680484"/>
                </a:cubicBezTo>
                <a:cubicBezTo>
                  <a:pt x="2837585" y="653002"/>
                  <a:pt x="2816137" y="663260"/>
                  <a:pt x="2860158" y="648587"/>
                </a:cubicBezTo>
                <a:cubicBezTo>
                  <a:pt x="2870791" y="641498"/>
                  <a:pt x="2880626" y="633036"/>
                  <a:pt x="2892056" y="627321"/>
                </a:cubicBezTo>
                <a:cubicBezTo>
                  <a:pt x="2902080" y="622309"/>
                  <a:pt x="2914156" y="622132"/>
                  <a:pt x="2923953" y="616689"/>
                </a:cubicBezTo>
                <a:cubicBezTo>
                  <a:pt x="2946294" y="604277"/>
                  <a:pt x="2964890" y="585589"/>
                  <a:pt x="2987749" y="574159"/>
                </a:cubicBezTo>
                <a:cubicBezTo>
                  <a:pt x="3001926" y="567071"/>
                  <a:pt x="3017381" y="562107"/>
                  <a:pt x="3030279" y="552894"/>
                </a:cubicBezTo>
                <a:cubicBezTo>
                  <a:pt x="3042515" y="544154"/>
                  <a:pt x="3050308" y="530228"/>
                  <a:pt x="3062177" y="520996"/>
                </a:cubicBezTo>
                <a:cubicBezTo>
                  <a:pt x="3124008" y="472905"/>
                  <a:pt x="3119806" y="480520"/>
                  <a:pt x="3189767" y="457200"/>
                </a:cubicBezTo>
                <a:lnTo>
                  <a:pt x="3285460" y="425303"/>
                </a:lnTo>
                <a:cubicBezTo>
                  <a:pt x="3296093" y="421759"/>
                  <a:pt x="3306485" y="417388"/>
                  <a:pt x="3317358" y="414670"/>
                </a:cubicBezTo>
                <a:lnTo>
                  <a:pt x="3402418" y="393405"/>
                </a:lnTo>
                <a:cubicBezTo>
                  <a:pt x="3439957" y="355868"/>
                  <a:pt x="3407555" y="380405"/>
                  <a:pt x="3476846" y="361507"/>
                </a:cubicBezTo>
                <a:cubicBezTo>
                  <a:pt x="3498472" y="355609"/>
                  <a:pt x="3519377" y="347330"/>
                  <a:pt x="3540642" y="340242"/>
                </a:cubicBezTo>
                <a:lnTo>
                  <a:pt x="3572539" y="329610"/>
                </a:lnTo>
                <a:cubicBezTo>
                  <a:pt x="3583172" y="326066"/>
                  <a:pt x="3595111" y="325194"/>
                  <a:pt x="3604437" y="318977"/>
                </a:cubicBezTo>
                <a:cubicBezTo>
                  <a:pt x="3615070" y="311889"/>
                  <a:pt x="3624658" y="302902"/>
                  <a:pt x="3636335" y="297712"/>
                </a:cubicBezTo>
                <a:cubicBezTo>
                  <a:pt x="3656818" y="288608"/>
                  <a:pt x="3678865" y="283535"/>
                  <a:pt x="3700130" y="276447"/>
                </a:cubicBezTo>
                <a:lnTo>
                  <a:pt x="3732028" y="265814"/>
                </a:lnTo>
                <a:cubicBezTo>
                  <a:pt x="3742660" y="262270"/>
                  <a:pt x="3753901" y="260194"/>
                  <a:pt x="3763925" y="255182"/>
                </a:cubicBezTo>
                <a:cubicBezTo>
                  <a:pt x="3778102" y="248094"/>
                  <a:pt x="3791739" y="239804"/>
                  <a:pt x="3806456" y="233917"/>
                </a:cubicBezTo>
                <a:cubicBezTo>
                  <a:pt x="3827268" y="225592"/>
                  <a:pt x="3848986" y="219740"/>
                  <a:pt x="3870251" y="212652"/>
                </a:cubicBezTo>
                <a:lnTo>
                  <a:pt x="3997842" y="170121"/>
                </a:lnTo>
                <a:lnTo>
                  <a:pt x="4093535" y="138224"/>
                </a:lnTo>
                <a:lnTo>
                  <a:pt x="4157330" y="116959"/>
                </a:lnTo>
                <a:cubicBezTo>
                  <a:pt x="4171507" y="113415"/>
                  <a:pt x="4185863" y="110525"/>
                  <a:pt x="4199860" y="106326"/>
                </a:cubicBezTo>
                <a:cubicBezTo>
                  <a:pt x="4221330" y="99885"/>
                  <a:pt x="4242391" y="92150"/>
                  <a:pt x="4263656" y="85061"/>
                </a:cubicBezTo>
                <a:lnTo>
                  <a:pt x="4295553" y="74428"/>
                </a:lnTo>
                <a:cubicBezTo>
                  <a:pt x="4338083" y="77972"/>
                  <a:pt x="4380841" y="79420"/>
                  <a:pt x="4423144" y="85061"/>
                </a:cubicBezTo>
                <a:cubicBezTo>
                  <a:pt x="4434254" y="86542"/>
                  <a:pt x="4444229" y="92745"/>
                  <a:pt x="4455042" y="95694"/>
                </a:cubicBezTo>
                <a:cubicBezTo>
                  <a:pt x="4483238" y="103384"/>
                  <a:pt x="4511055" y="113732"/>
                  <a:pt x="4540102" y="116959"/>
                </a:cubicBezTo>
                <a:lnTo>
                  <a:pt x="4635795" y="127591"/>
                </a:lnTo>
                <a:cubicBezTo>
                  <a:pt x="4667763" y="138247"/>
                  <a:pt x="4672110" y="136588"/>
                  <a:pt x="4699591" y="159489"/>
                </a:cubicBezTo>
                <a:cubicBezTo>
                  <a:pt x="4752688" y="203737"/>
                  <a:pt x="4707328" y="183334"/>
                  <a:pt x="4763386" y="202019"/>
                </a:cubicBezTo>
                <a:cubicBezTo>
                  <a:pt x="4798552" y="254769"/>
                  <a:pt x="4775615" y="224881"/>
                  <a:pt x="4837814" y="287080"/>
                </a:cubicBezTo>
                <a:lnTo>
                  <a:pt x="4869711" y="318977"/>
                </a:lnTo>
                <a:cubicBezTo>
                  <a:pt x="4876800" y="326065"/>
                  <a:pt x="4885416" y="331901"/>
                  <a:pt x="4890977" y="340242"/>
                </a:cubicBezTo>
                <a:lnTo>
                  <a:pt x="4912242" y="372140"/>
                </a:lnTo>
                <a:cubicBezTo>
                  <a:pt x="4937548" y="448058"/>
                  <a:pt x="4921073" y="417284"/>
                  <a:pt x="4954772" y="467833"/>
                </a:cubicBezTo>
                <a:cubicBezTo>
                  <a:pt x="4981496" y="548010"/>
                  <a:pt x="4945446" y="449182"/>
                  <a:pt x="4986670" y="531628"/>
                </a:cubicBezTo>
                <a:cubicBezTo>
                  <a:pt x="4991682" y="541652"/>
                  <a:pt x="4991859" y="553729"/>
                  <a:pt x="4997302" y="563526"/>
                </a:cubicBezTo>
                <a:cubicBezTo>
                  <a:pt x="5009714" y="585867"/>
                  <a:pt x="5025655" y="606056"/>
                  <a:pt x="5039832" y="627321"/>
                </a:cubicBezTo>
                <a:cubicBezTo>
                  <a:pt x="5046920" y="637954"/>
                  <a:pt x="5057056" y="647096"/>
                  <a:pt x="5061097" y="659219"/>
                </a:cubicBezTo>
                <a:cubicBezTo>
                  <a:pt x="5087824" y="739396"/>
                  <a:pt x="5051771" y="640568"/>
                  <a:pt x="5092995" y="723014"/>
                </a:cubicBezTo>
                <a:cubicBezTo>
                  <a:pt x="5137019" y="811060"/>
                  <a:pt x="5063948" y="695390"/>
                  <a:pt x="5124893" y="786810"/>
                </a:cubicBezTo>
                <a:cubicBezTo>
                  <a:pt x="5138031" y="826226"/>
                  <a:pt x="5130513" y="808683"/>
                  <a:pt x="5146158" y="839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2" name="Forma livre 121"/>
          <p:cNvSpPr/>
          <p:nvPr/>
        </p:nvSpPr>
        <p:spPr>
          <a:xfrm>
            <a:off x="1967023" y="2519916"/>
            <a:ext cx="4274289" cy="882503"/>
          </a:xfrm>
          <a:custGeom>
            <a:avLst/>
            <a:gdLst>
              <a:gd name="connsiteX0" fmla="*/ 0 w 4274289"/>
              <a:gd name="connsiteY0" fmla="*/ 850605 h 882503"/>
              <a:gd name="connsiteX1" fmla="*/ 127591 w 4274289"/>
              <a:gd name="connsiteY1" fmla="*/ 861237 h 882503"/>
              <a:gd name="connsiteX2" fmla="*/ 159489 w 4274289"/>
              <a:gd name="connsiteY2" fmla="*/ 882503 h 882503"/>
              <a:gd name="connsiteX3" fmla="*/ 786810 w 4274289"/>
              <a:gd name="connsiteY3" fmla="*/ 871870 h 882503"/>
              <a:gd name="connsiteX4" fmla="*/ 850605 w 4274289"/>
              <a:gd name="connsiteY4" fmla="*/ 850605 h 882503"/>
              <a:gd name="connsiteX5" fmla="*/ 925033 w 4274289"/>
              <a:gd name="connsiteY5" fmla="*/ 829340 h 882503"/>
              <a:gd name="connsiteX6" fmla="*/ 956930 w 4274289"/>
              <a:gd name="connsiteY6" fmla="*/ 808075 h 882503"/>
              <a:gd name="connsiteX7" fmla="*/ 999461 w 4274289"/>
              <a:gd name="connsiteY7" fmla="*/ 797442 h 882503"/>
              <a:gd name="connsiteX8" fmla="*/ 1063256 w 4274289"/>
              <a:gd name="connsiteY8" fmla="*/ 776177 h 882503"/>
              <a:gd name="connsiteX9" fmla="*/ 1095154 w 4274289"/>
              <a:gd name="connsiteY9" fmla="*/ 765544 h 882503"/>
              <a:gd name="connsiteX10" fmla="*/ 1148317 w 4274289"/>
              <a:gd name="connsiteY10" fmla="*/ 744279 h 882503"/>
              <a:gd name="connsiteX11" fmla="*/ 1212112 w 4274289"/>
              <a:gd name="connsiteY11" fmla="*/ 701749 h 882503"/>
              <a:gd name="connsiteX12" fmla="*/ 1254642 w 4274289"/>
              <a:gd name="connsiteY12" fmla="*/ 680484 h 882503"/>
              <a:gd name="connsiteX13" fmla="*/ 1339703 w 4274289"/>
              <a:gd name="connsiteY13" fmla="*/ 659219 h 882503"/>
              <a:gd name="connsiteX14" fmla="*/ 1371600 w 4274289"/>
              <a:gd name="connsiteY14" fmla="*/ 637954 h 882503"/>
              <a:gd name="connsiteX15" fmla="*/ 1403498 w 4274289"/>
              <a:gd name="connsiteY15" fmla="*/ 627321 h 882503"/>
              <a:gd name="connsiteX16" fmla="*/ 1446028 w 4274289"/>
              <a:gd name="connsiteY16" fmla="*/ 595424 h 882503"/>
              <a:gd name="connsiteX17" fmla="*/ 1509824 w 4274289"/>
              <a:gd name="connsiteY17" fmla="*/ 552893 h 882503"/>
              <a:gd name="connsiteX18" fmla="*/ 1541721 w 4274289"/>
              <a:gd name="connsiteY18" fmla="*/ 531628 h 882503"/>
              <a:gd name="connsiteX19" fmla="*/ 1573619 w 4274289"/>
              <a:gd name="connsiteY19" fmla="*/ 520996 h 882503"/>
              <a:gd name="connsiteX20" fmla="*/ 1605517 w 4274289"/>
              <a:gd name="connsiteY20" fmla="*/ 499731 h 882503"/>
              <a:gd name="connsiteX21" fmla="*/ 1679944 w 4274289"/>
              <a:gd name="connsiteY21" fmla="*/ 478465 h 882503"/>
              <a:gd name="connsiteX22" fmla="*/ 1701210 w 4274289"/>
              <a:gd name="connsiteY22" fmla="*/ 457200 h 882503"/>
              <a:gd name="connsiteX23" fmla="*/ 1786270 w 4274289"/>
              <a:gd name="connsiteY23" fmla="*/ 435935 h 882503"/>
              <a:gd name="connsiteX24" fmla="*/ 1860698 w 4274289"/>
              <a:gd name="connsiteY24" fmla="*/ 414670 h 882503"/>
              <a:gd name="connsiteX25" fmla="*/ 2062717 w 4274289"/>
              <a:gd name="connsiteY25" fmla="*/ 425303 h 882503"/>
              <a:gd name="connsiteX26" fmla="*/ 2126512 w 4274289"/>
              <a:gd name="connsiteY26" fmla="*/ 446568 h 882503"/>
              <a:gd name="connsiteX27" fmla="*/ 2243470 w 4274289"/>
              <a:gd name="connsiteY27" fmla="*/ 467833 h 882503"/>
              <a:gd name="connsiteX28" fmla="*/ 2541182 w 4274289"/>
              <a:gd name="connsiteY28" fmla="*/ 478465 h 882503"/>
              <a:gd name="connsiteX29" fmla="*/ 2881424 w 4274289"/>
              <a:gd name="connsiteY29" fmla="*/ 467833 h 882503"/>
              <a:gd name="connsiteX30" fmla="*/ 2913321 w 4274289"/>
              <a:gd name="connsiteY30" fmla="*/ 457200 h 882503"/>
              <a:gd name="connsiteX31" fmla="*/ 2987749 w 4274289"/>
              <a:gd name="connsiteY31" fmla="*/ 435935 h 882503"/>
              <a:gd name="connsiteX32" fmla="*/ 3094075 w 4274289"/>
              <a:gd name="connsiteY32" fmla="*/ 382772 h 882503"/>
              <a:gd name="connsiteX33" fmla="*/ 3157870 w 4274289"/>
              <a:gd name="connsiteY33" fmla="*/ 340242 h 882503"/>
              <a:gd name="connsiteX34" fmla="*/ 3189768 w 4274289"/>
              <a:gd name="connsiteY34" fmla="*/ 318977 h 882503"/>
              <a:gd name="connsiteX35" fmla="*/ 3285461 w 4274289"/>
              <a:gd name="connsiteY35" fmla="*/ 265814 h 882503"/>
              <a:gd name="connsiteX36" fmla="*/ 3317358 w 4274289"/>
              <a:gd name="connsiteY36" fmla="*/ 244549 h 882503"/>
              <a:gd name="connsiteX37" fmla="*/ 3381154 w 4274289"/>
              <a:gd name="connsiteY37" fmla="*/ 191386 h 882503"/>
              <a:gd name="connsiteX38" fmla="*/ 3423684 w 4274289"/>
              <a:gd name="connsiteY38" fmla="*/ 180754 h 882503"/>
              <a:gd name="connsiteX39" fmla="*/ 3487479 w 4274289"/>
              <a:gd name="connsiteY39" fmla="*/ 148856 h 882503"/>
              <a:gd name="connsiteX40" fmla="*/ 3519377 w 4274289"/>
              <a:gd name="connsiteY40" fmla="*/ 127591 h 882503"/>
              <a:gd name="connsiteX41" fmla="*/ 3551275 w 4274289"/>
              <a:gd name="connsiteY41" fmla="*/ 116958 h 882503"/>
              <a:gd name="connsiteX42" fmla="*/ 3583172 w 4274289"/>
              <a:gd name="connsiteY42" fmla="*/ 95693 h 882503"/>
              <a:gd name="connsiteX43" fmla="*/ 3657600 w 4274289"/>
              <a:gd name="connsiteY43" fmla="*/ 63796 h 882503"/>
              <a:gd name="connsiteX44" fmla="*/ 3732028 w 4274289"/>
              <a:gd name="connsiteY44" fmla="*/ 21265 h 882503"/>
              <a:gd name="connsiteX45" fmla="*/ 3795824 w 4274289"/>
              <a:gd name="connsiteY45" fmla="*/ 0 h 882503"/>
              <a:gd name="connsiteX46" fmla="*/ 3912782 w 4274289"/>
              <a:gd name="connsiteY46" fmla="*/ 10633 h 882503"/>
              <a:gd name="connsiteX47" fmla="*/ 4008475 w 4274289"/>
              <a:gd name="connsiteY47" fmla="*/ 53163 h 882503"/>
              <a:gd name="connsiteX48" fmla="*/ 4051005 w 4274289"/>
              <a:gd name="connsiteY48" fmla="*/ 74428 h 882503"/>
              <a:gd name="connsiteX49" fmla="*/ 4104168 w 4274289"/>
              <a:gd name="connsiteY49" fmla="*/ 127591 h 882503"/>
              <a:gd name="connsiteX50" fmla="*/ 4157330 w 4274289"/>
              <a:gd name="connsiteY50" fmla="*/ 202019 h 882503"/>
              <a:gd name="connsiteX51" fmla="*/ 4178596 w 4274289"/>
              <a:gd name="connsiteY51" fmla="*/ 223284 h 882503"/>
              <a:gd name="connsiteX52" fmla="*/ 4221126 w 4274289"/>
              <a:gd name="connsiteY52" fmla="*/ 287079 h 882503"/>
              <a:gd name="connsiteX53" fmla="*/ 4242391 w 4274289"/>
              <a:gd name="connsiteY53" fmla="*/ 318977 h 882503"/>
              <a:gd name="connsiteX54" fmla="*/ 4253024 w 4274289"/>
              <a:gd name="connsiteY54" fmla="*/ 350875 h 882503"/>
              <a:gd name="connsiteX55" fmla="*/ 4274289 w 4274289"/>
              <a:gd name="connsiteY55" fmla="*/ 361507 h 8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74289" h="882503">
                <a:moveTo>
                  <a:pt x="0" y="850605"/>
                </a:moveTo>
                <a:cubicBezTo>
                  <a:pt x="42530" y="854149"/>
                  <a:pt x="85742" y="852867"/>
                  <a:pt x="127591" y="861237"/>
                </a:cubicBezTo>
                <a:cubicBezTo>
                  <a:pt x="140122" y="863743"/>
                  <a:pt x="146712" y="882297"/>
                  <a:pt x="159489" y="882503"/>
                </a:cubicBezTo>
                <a:lnTo>
                  <a:pt x="786810" y="871870"/>
                </a:lnTo>
                <a:cubicBezTo>
                  <a:pt x="808075" y="864782"/>
                  <a:pt x="828859" y="856042"/>
                  <a:pt x="850605" y="850605"/>
                </a:cubicBezTo>
                <a:cubicBezTo>
                  <a:pt x="904008" y="837254"/>
                  <a:pt x="879272" y="844593"/>
                  <a:pt x="925033" y="829340"/>
                </a:cubicBezTo>
                <a:cubicBezTo>
                  <a:pt x="935665" y="822252"/>
                  <a:pt x="945185" y="813109"/>
                  <a:pt x="956930" y="808075"/>
                </a:cubicBezTo>
                <a:cubicBezTo>
                  <a:pt x="970362" y="802318"/>
                  <a:pt x="985464" y="801641"/>
                  <a:pt x="999461" y="797442"/>
                </a:cubicBezTo>
                <a:cubicBezTo>
                  <a:pt x="1020931" y="791001"/>
                  <a:pt x="1041991" y="783265"/>
                  <a:pt x="1063256" y="776177"/>
                </a:cubicBezTo>
                <a:cubicBezTo>
                  <a:pt x="1073889" y="772633"/>
                  <a:pt x="1084748" y="769706"/>
                  <a:pt x="1095154" y="765544"/>
                </a:cubicBezTo>
                <a:cubicBezTo>
                  <a:pt x="1112875" y="758456"/>
                  <a:pt x="1131561" y="753418"/>
                  <a:pt x="1148317" y="744279"/>
                </a:cubicBezTo>
                <a:cubicBezTo>
                  <a:pt x="1170754" y="732041"/>
                  <a:pt x="1189253" y="713179"/>
                  <a:pt x="1212112" y="701749"/>
                </a:cubicBezTo>
                <a:cubicBezTo>
                  <a:pt x="1226289" y="694661"/>
                  <a:pt x="1239605" y="685496"/>
                  <a:pt x="1254642" y="680484"/>
                </a:cubicBezTo>
                <a:cubicBezTo>
                  <a:pt x="1282368" y="671242"/>
                  <a:pt x="1339703" y="659219"/>
                  <a:pt x="1339703" y="659219"/>
                </a:cubicBezTo>
                <a:cubicBezTo>
                  <a:pt x="1350335" y="652131"/>
                  <a:pt x="1360171" y="643669"/>
                  <a:pt x="1371600" y="637954"/>
                </a:cubicBezTo>
                <a:cubicBezTo>
                  <a:pt x="1381625" y="632942"/>
                  <a:pt x="1393767" y="632882"/>
                  <a:pt x="1403498" y="627321"/>
                </a:cubicBezTo>
                <a:cubicBezTo>
                  <a:pt x="1418884" y="618529"/>
                  <a:pt x="1431511" y="605586"/>
                  <a:pt x="1446028" y="595424"/>
                </a:cubicBezTo>
                <a:cubicBezTo>
                  <a:pt x="1466966" y="580768"/>
                  <a:pt x="1488559" y="567070"/>
                  <a:pt x="1509824" y="552893"/>
                </a:cubicBezTo>
                <a:cubicBezTo>
                  <a:pt x="1520456" y="545805"/>
                  <a:pt x="1529598" y="535669"/>
                  <a:pt x="1541721" y="531628"/>
                </a:cubicBezTo>
                <a:lnTo>
                  <a:pt x="1573619" y="520996"/>
                </a:lnTo>
                <a:cubicBezTo>
                  <a:pt x="1584252" y="513908"/>
                  <a:pt x="1594087" y="505446"/>
                  <a:pt x="1605517" y="499731"/>
                </a:cubicBezTo>
                <a:cubicBezTo>
                  <a:pt x="1620772" y="492103"/>
                  <a:pt x="1666315" y="481872"/>
                  <a:pt x="1679944" y="478465"/>
                </a:cubicBezTo>
                <a:cubicBezTo>
                  <a:pt x="1687033" y="471377"/>
                  <a:pt x="1692614" y="462358"/>
                  <a:pt x="1701210" y="457200"/>
                </a:cubicBezTo>
                <a:cubicBezTo>
                  <a:pt x="1717973" y="447143"/>
                  <a:pt x="1774167" y="438625"/>
                  <a:pt x="1786270" y="435935"/>
                </a:cubicBezTo>
                <a:cubicBezTo>
                  <a:pt x="1826329" y="427033"/>
                  <a:pt x="1825172" y="426512"/>
                  <a:pt x="1860698" y="414670"/>
                </a:cubicBezTo>
                <a:cubicBezTo>
                  <a:pt x="1928038" y="418214"/>
                  <a:pt x="1995764" y="417269"/>
                  <a:pt x="2062717" y="425303"/>
                </a:cubicBezTo>
                <a:cubicBezTo>
                  <a:pt x="2084973" y="427974"/>
                  <a:pt x="2104766" y="441132"/>
                  <a:pt x="2126512" y="446568"/>
                </a:cubicBezTo>
                <a:cubicBezTo>
                  <a:pt x="2170315" y="457518"/>
                  <a:pt x="2194090" y="465011"/>
                  <a:pt x="2243470" y="467833"/>
                </a:cubicBezTo>
                <a:cubicBezTo>
                  <a:pt x="2342609" y="473498"/>
                  <a:pt x="2441945" y="474921"/>
                  <a:pt x="2541182" y="478465"/>
                </a:cubicBezTo>
                <a:cubicBezTo>
                  <a:pt x="2654596" y="474921"/>
                  <a:pt x="2768139" y="474306"/>
                  <a:pt x="2881424" y="467833"/>
                </a:cubicBezTo>
                <a:cubicBezTo>
                  <a:pt x="2892613" y="467194"/>
                  <a:pt x="2902545" y="460279"/>
                  <a:pt x="2913321" y="457200"/>
                </a:cubicBezTo>
                <a:cubicBezTo>
                  <a:pt x="2924662" y="453960"/>
                  <a:pt x="2974249" y="443435"/>
                  <a:pt x="2987749" y="435935"/>
                </a:cubicBezTo>
                <a:cubicBezTo>
                  <a:pt x="3091322" y="378394"/>
                  <a:pt x="3010957" y="403552"/>
                  <a:pt x="3094075" y="382772"/>
                </a:cubicBezTo>
                <a:lnTo>
                  <a:pt x="3157870" y="340242"/>
                </a:lnTo>
                <a:cubicBezTo>
                  <a:pt x="3168503" y="333154"/>
                  <a:pt x="3177645" y="323018"/>
                  <a:pt x="3189768" y="318977"/>
                </a:cubicBezTo>
                <a:cubicBezTo>
                  <a:pt x="3245910" y="300262"/>
                  <a:pt x="3212341" y="314560"/>
                  <a:pt x="3285461" y="265814"/>
                </a:cubicBezTo>
                <a:cubicBezTo>
                  <a:pt x="3296093" y="258726"/>
                  <a:pt x="3308322" y="253585"/>
                  <a:pt x="3317358" y="244549"/>
                </a:cubicBezTo>
                <a:cubicBezTo>
                  <a:pt x="3336855" y="225053"/>
                  <a:pt x="3355883" y="204022"/>
                  <a:pt x="3381154" y="191386"/>
                </a:cubicBezTo>
                <a:cubicBezTo>
                  <a:pt x="3394224" y="184851"/>
                  <a:pt x="3409507" y="184298"/>
                  <a:pt x="3423684" y="180754"/>
                </a:cubicBezTo>
                <a:cubicBezTo>
                  <a:pt x="3515100" y="119811"/>
                  <a:pt x="3399438" y="192877"/>
                  <a:pt x="3487479" y="148856"/>
                </a:cubicBezTo>
                <a:cubicBezTo>
                  <a:pt x="3498909" y="143141"/>
                  <a:pt x="3507947" y="133306"/>
                  <a:pt x="3519377" y="127591"/>
                </a:cubicBezTo>
                <a:cubicBezTo>
                  <a:pt x="3529402" y="122579"/>
                  <a:pt x="3541250" y="121970"/>
                  <a:pt x="3551275" y="116958"/>
                </a:cubicBezTo>
                <a:cubicBezTo>
                  <a:pt x="3562704" y="111243"/>
                  <a:pt x="3572077" y="102033"/>
                  <a:pt x="3583172" y="95693"/>
                </a:cubicBezTo>
                <a:cubicBezTo>
                  <a:pt x="3619959" y="74672"/>
                  <a:pt x="3621815" y="75724"/>
                  <a:pt x="3657600" y="63796"/>
                </a:cubicBezTo>
                <a:cubicBezTo>
                  <a:pt x="3704028" y="17368"/>
                  <a:pt x="3670831" y="39624"/>
                  <a:pt x="3732028" y="21265"/>
                </a:cubicBezTo>
                <a:cubicBezTo>
                  <a:pt x="3753498" y="14824"/>
                  <a:pt x="3795824" y="0"/>
                  <a:pt x="3795824" y="0"/>
                </a:cubicBezTo>
                <a:cubicBezTo>
                  <a:pt x="3834810" y="3544"/>
                  <a:pt x="3874231" y="3830"/>
                  <a:pt x="3912782" y="10633"/>
                </a:cubicBezTo>
                <a:cubicBezTo>
                  <a:pt x="3979928" y="22482"/>
                  <a:pt x="3962927" y="27136"/>
                  <a:pt x="4008475" y="53163"/>
                </a:cubicBezTo>
                <a:cubicBezTo>
                  <a:pt x="4022237" y="61027"/>
                  <a:pt x="4036828" y="67340"/>
                  <a:pt x="4051005" y="74428"/>
                </a:cubicBezTo>
                <a:cubicBezTo>
                  <a:pt x="4107712" y="159489"/>
                  <a:pt x="4033284" y="56707"/>
                  <a:pt x="4104168" y="127591"/>
                </a:cubicBezTo>
                <a:cubicBezTo>
                  <a:pt x="4134103" y="157526"/>
                  <a:pt x="4133179" y="171831"/>
                  <a:pt x="4157330" y="202019"/>
                </a:cubicBezTo>
                <a:cubicBezTo>
                  <a:pt x="4163592" y="209847"/>
                  <a:pt x="4172581" y="215264"/>
                  <a:pt x="4178596" y="223284"/>
                </a:cubicBezTo>
                <a:cubicBezTo>
                  <a:pt x="4193931" y="243730"/>
                  <a:pt x="4206949" y="265814"/>
                  <a:pt x="4221126" y="287079"/>
                </a:cubicBezTo>
                <a:cubicBezTo>
                  <a:pt x="4228214" y="297712"/>
                  <a:pt x="4238350" y="306854"/>
                  <a:pt x="4242391" y="318977"/>
                </a:cubicBezTo>
                <a:cubicBezTo>
                  <a:pt x="4245935" y="329610"/>
                  <a:pt x="4246299" y="341909"/>
                  <a:pt x="4253024" y="350875"/>
                </a:cubicBezTo>
                <a:cubicBezTo>
                  <a:pt x="4257779" y="357215"/>
                  <a:pt x="4267201" y="357963"/>
                  <a:pt x="4274289" y="3615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3" name="Raio 122"/>
          <p:cNvSpPr/>
          <p:nvPr/>
        </p:nvSpPr>
        <p:spPr>
          <a:xfrm>
            <a:off x="3707904" y="4725144"/>
            <a:ext cx="439955" cy="3797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90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6"/>
          <p:cNvSpPr>
            <a:spLocks noChangeShapeType="1"/>
          </p:cNvSpPr>
          <p:nvPr/>
        </p:nvSpPr>
        <p:spPr bwMode="auto">
          <a:xfrm flipV="1">
            <a:off x="6804248" y="4094956"/>
            <a:ext cx="258602" cy="486172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8" name="Line 6"/>
          <p:cNvSpPr>
            <a:spLocks noChangeShapeType="1"/>
          </p:cNvSpPr>
          <p:nvPr/>
        </p:nvSpPr>
        <p:spPr bwMode="auto">
          <a:xfrm flipH="1" flipV="1">
            <a:off x="7714285" y="1684482"/>
            <a:ext cx="602128" cy="320678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0" name="Line 45"/>
          <p:cNvSpPr>
            <a:spLocks noChangeShapeType="1"/>
          </p:cNvSpPr>
          <p:nvPr/>
        </p:nvSpPr>
        <p:spPr bwMode="auto">
          <a:xfrm flipV="1">
            <a:off x="1951039" y="3568428"/>
            <a:ext cx="940270" cy="1297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H="1">
            <a:off x="7652059" y="4451350"/>
            <a:ext cx="664355" cy="34828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8172400" y="633413"/>
            <a:ext cx="863206" cy="50641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5580112" y="2924944"/>
            <a:ext cx="2445135" cy="12033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19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0677" y="188913"/>
            <a:ext cx="75596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Transição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IPv4-IPv6: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Configuração</a:t>
            </a:r>
            <a:r>
              <a:rPr lang="en-US" altLang="pt-PT" sz="25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n-US" altLang="pt-PT" sz="25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referência</a:t>
            </a:r>
            <a:endParaRPr lang="pt-PT" altLang="pt-PT" sz="2500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2474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3"/>
          <p:cNvSpPr>
            <a:spLocks noChangeAspect="1" noChangeArrowheads="1" noTextEdit="1"/>
          </p:cNvSpPr>
          <p:nvPr/>
        </p:nvSpPr>
        <p:spPr bwMode="auto">
          <a:xfrm>
            <a:off x="92663" y="1670985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5160223" y="2347117"/>
            <a:ext cx="653204" cy="34468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66775" y="2203450"/>
            <a:ext cx="1039813" cy="388938"/>
          </a:xfrm>
          <a:prstGeom prst="rect">
            <a:avLst/>
          </a:prstGeom>
          <a:noFill/>
          <a:ln w="8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5312976" y="633412"/>
            <a:ext cx="2428875" cy="1874838"/>
            <a:chOff x="3920" y="1076"/>
            <a:chExt cx="1530" cy="1181"/>
          </a:xfrm>
        </p:grpSpPr>
        <p:sp>
          <p:nvSpPr>
            <p:cNvPr id="7214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15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6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7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8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9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0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1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2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3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4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5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26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6084168" y="1196752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6300192" y="1556792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>
                <a:solidFill>
                  <a:srgbClr val="000000"/>
                </a:solidFill>
                <a:latin typeface="Verdana" pitchFamily="34" charset="0"/>
              </a:rPr>
              <a:t>IPv4</a:t>
            </a:r>
            <a:endParaRPr lang="pt-PT" altLang="pt-PT" sz="2000" dirty="0"/>
          </a:p>
        </p:txBody>
      </p:sp>
      <p:sp>
        <p:nvSpPr>
          <p:cNvPr id="7178" name="Line 46"/>
          <p:cNvSpPr>
            <a:spLocks noChangeShapeType="1"/>
          </p:cNvSpPr>
          <p:nvPr/>
        </p:nvSpPr>
        <p:spPr bwMode="auto">
          <a:xfrm>
            <a:off x="1951038" y="2254250"/>
            <a:ext cx="1970087" cy="69056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7179" name="Group 61"/>
          <p:cNvGrpSpPr>
            <a:grpSpLocks/>
          </p:cNvGrpSpPr>
          <p:nvPr/>
        </p:nvGrpSpPr>
        <p:grpSpPr bwMode="auto">
          <a:xfrm>
            <a:off x="2771800" y="2420938"/>
            <a:ext cx="2688952" cy="2161381"/>
            <a:chOff x="2182" y="1636"/>
            <a:chExt cx="1530" cy="1181"/>
          </a:xfrm>
        </p:grpSpPr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2182" y="1636"/>
              <a:ext cx="1530" cy="1181"/>
            </a:xfrm>
            <a:custGeom>
              <a:avLst/>
              <a:gdLst>
                <a:gd name="T0" fmla="*/ 4 w 9316"/>
                <a:gd name="T1" fmla="*/ 11 h 7191"/>
                <a:gd name="T2" fmla="*/ 0 w 9316"/>
                <a:gd name="T3" fmla="*/ 15 h 7191"/>
                <a:gd name="T4" fmla="*/ 2 w 9316"/>
                <a:gd name="T5" fmla="*/ 19 h 7191"/>
                <a:gd name="T6" fmla="*/ 2 w 9316"/>
                <a:gd name="T7" fmla="*/ 19 h 7191"/>
                <a:gd name="T8" fmla="*/ 1 w 9316"/>
                <a:gd name="T9" fmla="*/ 22 h 7191"/>
                <a:gd name="T10" fmla="*/ 5 w 9316"/>
                <a:gd name="T11" fmla="*/ 26 h 7191"/>
                <a:gd name="T12" fmla="*/ 6 w 9316"/>
                <a:gd name="T13" fmla="*/ 26 h 7191"/>
                <a:gd name="T14" fmla="*/ 6 w 9316"/>
                <a:gd name="T15" fmla="*/ 26 h 7191"/>
                <a:gd name="T16" fmla="*/ 12 w 9316"/>
                <a:gd name="T17" fmla="*/ 30 h 7191"/>
                <a:gd name="T18" fmla="*/ 16 w 9316"/>
                <a:gd name="T19" fmla="*/ 29 h 7191"/>
                <a:gd name="T20" fmla="*/ 16 w 9316"/>
                <a:gd name="T21" fmla="*/ 29 h 7191"/>
                <a:gd name="T22" fmla="*/ 21 w 9316"/>
                <a:gd name="T23" fmla="*/ 32 h 7191"/>
                <a:gd name="T24" fmla="*/ 27 w 9316"/>
                <a:gd name="T25" fmla="*/ 27 h 7191"/>
                <a:gd name="T26" fmla="*/ 27 w 9316"/>
                <a:gd name="T27" fmla="*/ 27 h 7191"/>
                <a:gd name="T28" fmla="*/ 30 w 9316"/>
                <a:gd name="T29" fmla="*/ 28 h 7191"/>
                <a:gd name="T30" fmla="*/ 36 w 9316"/>
                <a:gd name="T31" fmla="*/ 22 h 7191"/>
                <a:gd name="T32" fmla="*/ 36 w 9316"/>
                <a:gd name="T33" fmla="*/ 22 h 7191"/>
                <a:gd name="T34" fmla="*/ 41 w 9316"/>
                <a:gd name="T35" fmla="*/ 15 h 7191"/>
                <a:gd name="T36" fmla="*/ 40 w 9316"/>
                <a:gd name="T37" fmla="*/ 11 h 7191"/>
                <a:gd name="T38" fmla="*/ 40 w 9316"/>
                <a:gd name="T39" fmla="*/ 11 h 7191"/>
                <a:gd name="T40" fmla="*/ 40 w 9316"/>
                <a:gd name="T41" fmla="*/ 9 h 7191"/>
                <a:gd name="T42" fmla="*/ 37 w 9316"/>
                <a:gd name="T43" fmla="*/ 4 h 7191"/>
                <a:gd name="T44" fmla="*/ 37 w 9316"/>
                <a:gd name="T45" fmla="*/ 4 h 7191"/>
                <a:gd name="T46" fmla="*/ 32 w 9316"/>
                <a:gd name="T47" fmla="*/ 0 h 7191"/>
                <a:gd name="T48" fmla="*/ 28 w 9316"/>
                <a:gd name="T49" fmla="*/ 2 h 7191"/>
                <a:gd name="T50" fmla="*/ 28 w 9316"/>
                <a:gd name="T51" fmla="*/ 2 h 7191"/>
                <a:gd name="T52" fmla="*/ 25 w 9316"/>
                <a:gd name="T53" fmla="*/ 0 h 7191"/>
                <a:gd name="T54" fmla="*/ 22 w 9316"/>
                <a:gd name="T55" fmla="*/ 2 h 7191"/>
                <a:gd name="T56" fmla="*/ 22 w 9316"/>
                <a:gd name="T57" fmla="*/ 2 h 7191"/>
                <a:gd name="T58" fmla="*/ 18 w 9316"/>
                <a:gd name="T59" fmla="*/ 1 h 7191"/>
                <a:gd name="T60" fmla="*/ 13 w 9316"/>
                <a:gd name="T61" fmla="*/ 4 h 7191"/>
                <a:gd name="T62" fmla="*/ 13 w 9316"/>
                <a:gd name="T63" fmla="*/ 4 h 7191"/>
                <a:gd name="T64" fmla="*/ 10 w 9316"/>
                <a:gd name="T65" fmla="*/ 3 h 7191"/>
                <a:gd name="T66" fmla="*/ 4 w 9316"/>
                <a:gd name="T67" fmla="*/ 10 h 7191"/>
                <a:gd name="T68" fmla="*/ 4 w 9316"/>
                <a:gd name="T69" fmla="*/ 11 h 7191"/>
                <a:gd name="T70" fmla="*/ 4 w 9316"/>
                <a:gd name="T71" fmla="*/ 11 h 7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6"/>
                <a:gd name="T109" fmla="*/ 0 h 7191"/>
                <a:gd name="T110" fmla="*/ 9316 w 9316"/>
                <a:gd name="T111" fmla="*/ 7191 h 7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6" h="7191">
                  <a:moveTo>
                    <a:pt x="841" y="2391"/>
                  </a:moveTo>
                  <a:cubicBezTo>
                    <a:pt x="363" y="2443"/>
                    <a:pt x="0" y="2868"/>
                    <a:pt x="0" y="3375"/>
                  </a:cubicBezTo>
                  <a:cubicBezTo>
                    <a:pt x="0" y="3726"/>
                    <a:pt x="177" y="4052"/>
                    <a:pt x="464" y="4229"/>
                  </a:cubicBezTo>
                  <a:lnTo>
                    <a:pt x="459" y="4218"/>
                  </a:lnTo>
                  <a:cubicBezTo>
                    <a:pt x="296" y="4401"/>
                    <a:pt x="205" y="4641"/>
                    <a:pt x="205" y="4891"/>
                  </a:cubicBezTo>
                  <a:cubicBezTo>
                    <a:pt x="205" y="5436"/>
                    <a:pt x="626" y="5877"/>
                    <a:pt x="1146" y="5877"/>
                  </a:cubicBezTo>
                  <a:cubicBezTo>
                    <a:pt x="1182" y="5877"/>
                    <a:pt x="1219" y="5874"/>
                    <a:pt x="1255" y="5870"/>
                  </a:cubicBezTo>
                  <a:lnTo>
                    <a:pt x="1250" y="5876"/>
                  </a:lnTo>
                  <a:cubicBezTo>
                    <a:pt x="1547" y="6422"/>
                    <a:pt x="2098" y="6759"/>
                    <a:pt x="2695" y="6759"/>
                  </a:cubicBezTo>
                  <a:cubicBezTo>
                    <a:pt x="2997" y="6759"/>
                    <a:pt x="3294" y="6672"/>
                    <a:pt x="3552" y="6508"/>
                  </a:cubicBezTo>
                  <a:lnTo>
                    <a:pt x="3550" y="6509"/>
                  </a:lnTo>
                  <a:cubicBezTo>
                    <a:pt x="3820" y="6935"/>
                    <a:pt x="4274" y="7191"/>
                    <a:pt x="4761" y="7191"/>
                  </a:cubicBezTo>
                  <a:cubicBezTo>
                    <a:pt x="5402" y="7190"/>
                    <a:pt x="5968" y="6748"/>
                    <a:pt x="6154" y="6101"/>
                  </a:cubicBezTo>
                  <a:lnTo>
                    <a:pt x="6156" y="6110"/>
                  </a:lnTo>
                  <a:cubicBezTo>
                    <a:pt x="6354" y="6240"/>
                    <a:pt x="6583" y="6308"/>
                    <a:pt x="6816" y="6308"/>
                  </a:cubicBezTo>
                  <a:cubicBezTo>
                    <a:pt x="7501" y="6308"/>
                    <a:pt x="8059" y="5728"/>
                    <a:pt x="8064" y="5009"/>
                  </a:cubicBezTo>
                  <a:lnTo>
                    <a:pt x="8062" y="5006"/>
                  </a:lnTo>
                  <a:cubicBezTo>
                    <a:pt x="8781" y="4898"/>
                    <a:pt x="9316" y="4250"/>
                    <a:pt x="9316" y="3487"/>
                  </a:cubicBezTo>
                  <a:cubicBezTo>
                    <a:pt x="9316" y="3148"/>
                    <a:pt x="9209" y="2820"/>
                    <a:pt x="9013" y="2552"/>
                  </a:cubicBezTo>
                  <a:lnTo>
                    <a:pt x="9010" y="2551"/>
                  </a:lnTo>
                  <a:cubicBezTo>
                    <a:pt x="9072" y="2400"/>
                    <a:pt x="9104" y="2238"/>
                    <a:pt x="9104" y="2074"/>
                  </a:cubicBezTo>
                  <a:cubicBezTo>
                    <a:pt x="9104" y="1528"/>
                    <a:pt x="8756" y="1049"/>
                    <a:pt x="8256" y="905"/>
                  </a:cubicBezTo>
                  <a:lnTo>
                    <a:pt x="8260" y="903"/>
                  </a:lnTo>
                  <a:cubicBezTo>
                    <a:pt x="8170" y="380"/>
                    <a:pt x="7735" y="0"/>
                    <a:pt x="7229" y="0"/>
                  </a:cubicBezTo>
                  <a:cubicBezTo>
                    <a:pt x="6921" y="0"/>
                    <a:pt x="6629" y="142"/>
                    <a:pt x="6429" y="388"/>
                  </a:cubicBezTo>
                  <a:lnTo>
                    <a:pt x="6431" y="390"/>
                  </a:lnTo>
                  <a:cubicBezTo>
                    <a:pt x="6253" y="144"/>
                    <a:pt x="5977" y="0"/>
                    <a:pt x="5683" y="0"/>
                  </a:cubicBezTo>
                  <a:cubicBezTo>
                    <a:pt x="5326" y="0"/>
                    <a:pt x="5000" y="212"/>
                    <a:pt x="4840" y="548"/>
                  </a:cubicBezTo>
                  <a:lnTo>
                    <a:pt x="4844" y="564"/>
                  </a:lnTo>
                  <a:cubicBezTo>
                    <a:pt x="4629" y="341"/>
                    <a:pt x="4339" y="217"/>
                    <a:pt x="4037" y="217"/>
                  </a:cubicBezTo>
                  <a:cubicBezTo>
                    <a:pt x="3612" y="216"/>
                    <a:pt x="3221" y="463"/>
                    <a:pt x="3021" y="858"/>
                  </a:cubicBezTo>
                  <a:lnTo>
                    <a:pt x="3018" y="866"/>
                  </a:lnTo>
                  <a:cubicBezTo>
                    <a:pt x="2794" y="729"/>
                    <a:pt x="2540" y="657"/>
                    <a:pt x="2281" y="657"/>
                  </a:cubicBezTo>
                  <a:cubicBezTo>
                    <a:pt x="1477" y="657"/>
                    <a:pt x="825" y="1342"/>
                    <a:pt x="825" y="2187"/>
                  </a:cubicBezTo>
                  <a:cubicBezTo>
                    <a:pt x="825" y="2256"/>
                    <a:pt x="829" y="2324"/>
                    <a:pt x="838" y="2393"/>
                  </a:cubicBezTo>
                  <a:lnTo>
                    <a:pt x="841" y="2391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3" name="Freeform 50"/>
            <p:cNvSpPr>
              <a:spLocks/>
            </p:cNvSpPr>
            <p:nvPr/>
          </p:nvSpPr>
          <p:spPr bwMode="auto">
            <a:xfrm>
              <a:off x="2259" y="2330"/>
              <a:ext cx="89" cy="23"/>
            </a:xfrm>
            <a:custGeom>
              <a:avLst/>
              <a:gdLst>
                <a:gd name="T0" fmla="*/ 0 w 89"/>
                <a:gd name="T1" fmla="*/ 0 h 23"/>
                <a:gd name="T2" fmla="*/ 77 w 89"/>
                <a:gd name="T3" fmla="*/ 23 h 23"/>
                <a:gd name="T4" fmla="*/ 89 w 89"/>
                <a:gd name="T5" fmla="*/ 22 h 23"/>
                <a:gd name="T6" fmla="*/ 0 60000 65536"/>
                <a:gd name="T7" fmla="*/ 0 60000 65536"/>
                <a:gd name="T8" fmla="*/ 0 60000 65536"/>
                <a:gd name="T9" fmla="*/ 0 w 89"/>
                <a:gd name="T10" fmla="*/ 0 h 23"/>
                <a:gd name="T11" fmla="*/ 89 w 8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23">
                  <a:moveTo>
                    <a:pt x="0" y="0"/>
                  </a:moveTo>
                  <a:cubicBezTo>
                    <a:pt x="23" y="15"/>
                    <a:pt x="50" y="23"/>
                    <a:pt x="77" y="23"/>
                  </a:cubicBezTo>
                  <a:cubicBezTo>
                    <a:pt x="81" y="23"/>
                    <a:pt x="85" y="22"/>
                    <a:pt x="89" y="22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4" name="Freeform 51"/>
            <p:cNvSpPr>
              <a:spLocks/>
            </p:cNvSpPr>
            <p:nvPr/>
          </p:nvSpPr>
          <p:spPr bwMode="auto">
            <a:xfrm>
              <a:off x="2389" y="2589"/>
              <a:ext cx="39" cy="11"/>
            </a:xfrm>
            <a:custGeom>
              <a:avLst/>
              <a:gdLst>
                <a:gd name="T0" fmla="*/ 0 w 39"/>
                <a:gd name="T1" fmla="*/ 11 h 11"/>
                <a:gd name="T2" fmla="*/ 39 w 39"/>
                <a:gd name="T3" fmla="*/ 0 h 11"/>
                <a:gd name="T4" fmla="*/ 0 60000 65536"/>
                <a:gd name="T5" fmla="*/ 0 60000 65536"/>
                <a:gd name="T6" fmla="*/ 0 w 39"/>
                <a:gd name="T7" fmla="*/ 0 h 11"/>
                <a:gd name="T8" fmla="*/ 39 w 3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1">
                  <a:moveTo>
                    <a:pt x="0" y="11"/>
                  </a:moveTo>
                  <a:cubicBezTo>
                    <a:pt x="13" y="9"/>
                    <a:pt x="26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5" name="Freeform 52"/>
            <p:cNvSpPr>
              <a:spLocks/>
            </p:cNvSpPr>
            <p:nvPr/>
          </p:nvSpPr>
          <p:spPr bwMode="auto">
            <a:xfrm>
              <a:off x="2742" y="2657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23 w 23"/>
                <a:gd name="T3" fmla="*/ 48 h 48"/>
                <a:gd name="T4" fmla="*/ 0 60000 65536"/>
                <a:gd name="T5" fmla="*/ 0 60000 65536"/>
                <a:gd name="T6" fmla="*/ 0 w 23"/>
                <a:gd name="T7" fmla="*/ 0 h 48"/>
                <a:gd name="T8" fmla="*/ 23 w 23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48">
                  <a:moveTo>
                    <a:pt x="0" y="0"/>
                  </a:moveTo>
                  <a:cubicBezTo>
                    <a:pt x="6" y="17"/>
                    <a:pt x="14" y="33"/>
                    <a:pt x="23" y="4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6" name="Freeform 53"/>
            <p:cNvSpPr>
              <a:spLocks/>
            </p:cNvSpPr>
            <p:nvPr/>
          </p:nvSpPr>
          <p:spPr bwMode="auto">
            <a:xfrm>
              <a:off x="3193" y="2585"/>
              <a:ext cx="9" cy="53"/>
            </a:xfrm>
            <a:custGeom>
              <a:avLst/>
              <a:gdLst>
                <a:gd name="T0" fmla="*/ 0 w 9"/>
                <a:gd name="T1" fmla="*/ 53 h 53"/>
                <a:gd name="T2" fmla="*/ 9 w 9"/>
                <a:gd name="T3" fmla="*/ 0 h 53"/>
                <a:gd name="T4" fmla="*/ 0 60000 65536"/>
                <a:gd name="T5" fmla="*/ 0 60000 65536"/>
                <a:gd name="T6" fmla="*/ 0 w 9"/>
                <a:gd name="T7" fmla="*/ 0 h 53"/>
                <a:gd name="T8" fmla="*/ 9 w 9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3">
                  <a:moveTo>
                    <a:pt x="0" y="53"/>
                  </a:moveTo>
                  <a:cubicBezTo>
                    <a:pt x="5" y="36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7" name="Freeform 54"/>
            <p:cNvSpPr>
              <a:spLocks/>
            </p:cNvSpPr>
            <p:nvPr/>
          </p:nvSpPr>
          <p:spPr bwMode="auto">
            <a:xfrm>
              <a:off x="3391" y="2263"/>
              <a:ext cx="116" cy="195"/>
            </a:xfrm>
            <a:custGeom>
              <a:avLst/>
              <a:gdLst>
                <a:gd name="T0" fmla="*/ 116 w 116"/>
                <a:gd name="T1" fmla="*/ 195 h 195"/>
                <a:gd name="T2" fmla="*/ 116 w 116"/>
                <a:gd name="T3" fmla="*/ 194 h 195"/>
                <a:gd name="T4" fmla="*/ 0 w 116"/>
                <a:gd name="T5" fmla="*/ 0 h 195"/>
                <a:gd name="T6" fmla="*/ 0 60000 65536"/>
                <a:gd name="T7" fmla="*/ 0 60000 65536"/>
                <a:gd name="T8" fmla="*/ 0 60000 65536"/>
                <a:gd name="T9" fmla="*/ 0 w 116"/>
                <a:gd name="T10" fmla="*/ 0 h 195"/>
                <a:gd name="T11" fmla="*/ 116 w 116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195">
                  <a:moveTo>
                    <a:pt x="116" y="195"/>
                  </a:moveTo>
                  <a:cubicBezTo>
                    <a:pt x="116" y="195"/>
                    <a:pt x="116" y="194"/>
                    <a:pt x="116" y="194"/>
                  </a:cubicBezTo>
                  <a:cubicBezTo>
                    <a:pt x="116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8" name="Freeform 55"/>
            <p:cNvSpPr>
              <a:spLocks/>
            </p:cNvSpPr>
            <p:nvPr/>
          </p:nvSpPr>
          <p:spPr bwMode="auto">
            <a:xfrm>
              <a:off x="3611" y="2055"/>
              <a:ext cx="51" cy="73"/>
            </a:xfrm>
            <a:custGeom>
              <a:avLst/>
              <a:gdLst>
                <a:gd name="T0" fmla="*/ 0 w 51"/>
                <a:gd name="T1" fmla="*/ 73 h 73"/>
                <a:gd name="T2" fmla="*/ 51 w 51"/>
                <a:gd name="T3" fmla="*/ 0 h 73"/>
                <a:gd name="T4" fmla="*/ 0 60000 65536"/>
                <a:gd name="T5" fmla="*/ 0 60000 65536"/>
                <a:gd name="T6" fmla="*/ 0 w 51"/>
                <a:gd name="T7" fmla="*/ 0 h 73"/>
                <a:gd name="T8" fmla="*/ 51 w 51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73">
                  <a:moveTo>
                    <a:pt x="0" y="73"/>
                  </a:moveTo>
                  <a:cubicBezTo>
                    <a:pt x="22" y="53"/>
                    <a:pt x="39" y="28"/>
                    <a:pt x="51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09" name="Freeform 56"/>
            <p:cNvSpPr>
              <a:spLocks/>
            </p:cNvSpPr>
            <p:nvPr/>
          </p:nvSpPr>
          <p:spPr bwMode="auto">
            <a:xfrm>
              <a:off x="3539" y="1784"/>
              <a:ext cx="2" cy="35"/>
            </a:xfrm>
            <a:custGeom>
              <a:avLst/>
              <a:gdLst>
                <a:gd name="T0" fmla="*/ 2 w 2"/>
                <a:gd name="T1" fmla="*/ 35 h 35"/>
                <a:gd name="T2" fmla="*/ 2 w 2"/>
                <a:gd name="T3" fmla="*/ 32 h 35"/>
                <a:gd name="T4" fmla="*/ 0 w 2"/>
                <a:gd name="T5" fmla="*/ 0 h 35"/>
                <a:gd name="T6" fmla="*/ 0 60000 65536"/>
                <a:gd name="T7" fmla="*/ 0 60000 65536"/>
                <a:gd name="T8" fmla="*/ 0 60000 65536"/>
                <a:gd name="T9" fmla="*/ 0 w 2"/>
                <a:gd name="T10" fmla="*/ 0 h 35"/>
                <a:gd name="T11" fmla="*/ 2 w 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5">
                  <a:moveTo>
                    <a:pt x="2" y="35"/>
                  </a:moveTo>
                  <a:cubicBezTo>
                    <a:pt x="2" y="34"/>
                    <a:pt x="2" y="33"/>
                    <a:pt x="2" y="32"/>
                  </a:cubicBezTo>
                  <a:cubicBezTo>
                    <a:pt x="2" y="21"/>
                    <a:pt x="2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Freeform 57"/>
            <p:cNvSpPr>
              <a:spLocks/>
            </p:cNvSpPr>
            <p:nvPr/>
          </p:nvSpPr>
          <p:spPr bwMode="auto">
            <a:xfrm>
              <a:off x="3212" y="170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Freeform 58"/>
            <p:cNvSpPr>
              <a:spLocks/>
            </p:cNvSpPr>
            <p:nvPr/>
          </p:nvSpPr>
          <p:spPr bwMode="auto">
            <a:xfrm>
              <a:off x="2965" y="1726"/>
              <a:ext cx="12" cy="38"/>
            </a:xfrm>
            <a:custGeom>
              <a:avLst/>
              <a:gdLst>
                <a:gd name="T0" fmla="*/ 12 w 12"/>
                <a:gd name="T1" fmla="*/ 0 h 38"/>
                <a:gd name="T2" fmla="*/ 0 w 12"/>
                <a:gd name="T3" fmla="*/ 38 h 38"/>
                <a:gd name="T4" fmla="*/ 0 60000 65536"/>
                <a:gd name="T5" fmla="*/ 0 60000 65536"/>
                <a:gd name="T6" fmla="*/ 0 w 12"/>
                <a:gd name="T7" fmla="*/ 0 h 38"/>
                <a:gd name="T8" fmla="*/ 12 w 1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8">
                  <a:moveTo>
                    <a:pt x="12" y="0"/>
                  </a:moveTo>
                  <a:cubicBezTo>
                    <a:pt x="6" y="12"/>
                    <a:pt x="2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2" name="Freeform 59"/>
            <p:cNvSpPr>
              <a:spLocks/>
            </p:cNvSpPr>
            <p:nvPr/>
          </p:nvSpPr>
          <p:spPr bwMode="auto">
            <a:xfrm>
              <a:off x="2678" y="177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7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13" name="Freeform 60"/>
            <p:cNvSpPr>
              <a:spLocks/>
            </p:cNvSpPr>
            <p:nvPr/>
          </p:nvSpPr>
          <p:spPr bwMode="auto">
            <a:xfrm>
              <a:off x="2320" y="202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180" name="Freeform 66"/>
          <p:cNvSpPr>
            <a:spLocks noEditPoints="1"/>
          </p:cNvSpPr>
          <p:nvPr/>
        </p:nvSpPr>
        <p:spPr bwMode="auto">
          <a:xfrm>
            <a:off x="2051720" y="2204864"/>
            <a:ext cx="1084262" cy="420687"/>
          </a:xfrm>
          <a:custGeom>
            <a:avLst/>
            <a:gdLst>
              <a:gd name="T0" fmla="*/ 2147483647 w 4159"/>
              <a:gd name="T1" fmla="*/ 2147483647 h 1611"/>
              <a:gd name="T2" fmla="*/ 2147483647 w 4159"/>
              <a:gd name="T3" fmla="*/ 2147483647 h 1611"/>
              <a:gd name="T4" fmla="*/ 2147483647 w 4159"/>
              <a:gd name="T5" fmla="*/ 2147483647 h 1611"/>
              <a:gd name="T6" fmla="*/ 2147483647 w 4159"/>
              <a:gd name="T7" fmla="*/ 2147483647 h 1611"/>
              <a:gd name="T8" fmla="*/ 2147483647 w 4159"/>
              <a:gd name="T9" fmla="*/ 2147483647 h 1611"/>
              <a:gd name="T10" fmla="*/ 2147483647 w 4159"/>
              <a:gd name="T11" fmla="*/ 2147483647 h 1611"/>
              <a:gd name="T12" fmla="*/ 2147483647 w 4159"/>
              <a:gd name="T13" fmla="*/ 2147483647 h 1611"/>
              <a:gd name="T14" fmla="*/ 2147483647 w 4159"/>
              <a:gd name="T15" fmla="*/ 2147483647 h 1611"/>
              <a:gd name="T16" fmla="*/ 2147483647 w 4159"/>
              <a:gd name="T17" fmla="*/ 2147483647 h 1611"/>
              <a:gd name="T18" fmla="*/ 2147483647 w 4159"/>
              <a:gd name="T19" fmla="*/ 2147483647 h 1611"/>
              <a:gd name="T20" fmla="*/ 2147483647 w 4159"/>
              <a:gd name="T21" fmla="*/ 2147483647 h 1611"/>
              <a:gd name="T22" fmla="*/ 2147483647 w 4159"/>
              <a:gd name="T23" fmla="*/ 2147483647 h 1611"/>
              <a:gd name="T24" fmla="*/ 2147483647 w 4159"/>
              <a:gd name="T25" fmla="*/ 2147483647 h 1611"/>
              <a:gd name="T26" fmla="*/ 2147483647 w 4159"/>
              <a:gd name="T27" fmla="*/ 2147483647 h 1611"/>
              <a:gd name="T28" fmla="*/ 2147483647 w 4159"/>
              <a:gd name="T29" fmla="*/ 2147483647 h 1611"/>
              <a:gd name="T30" fmla="*/ 2147483647 w 4159"/>
              <a:gd name="T31" fmla="*/ 2147483647 h 1611"/>
              <a:gd name="T32" fmla="*/ 2147483647 w 4159"/>
              <a:gd name="T33" fmla="*/ 2147483647 h 1611"/>
              <a:gd name="T34" fmla="*/ 2147483647 w 4159"/>
              <a:gd name="T35" fmla="*/ 2147483647 h 1611"/>
              <a:gd name="T36" fmla="*/ 2147483647 w 4159"/>
              <a:gd name="T37" fmla="*/ 2147483647 h 1611"/>
              <a:gd name="T38" fmla="*/ 2147483647 w 4159"/>
              <a:gd name="T39" fmla="*/ 2147483647 h 1611"/>
              <a:gd name="T40" fmla="*/ 2147483647 w 4159"/>
              <a:gd name="T41" fmla="*/ 2147483647 h 1611"/>
              <a:gd name="T42" fmla="*/ 2147483647 w 4159"/>
              <a:gd name="T43" fmla="*/ 2147483647 h 1611"/>
              <a:gd name="T44" fmla="*/ 2147483647 w 4159"/>
              <a:gd name="T45" fmla="*/ 2147483647 h 1611"/>
              <a:gd name="T46" fmla="*/ 2147483647 w 4159"/>
              <a:gd name="T47" fmla="*/ 2147483647 h 1611"/>
              <a:gd name="T48" fmla="*/ 2147483647 w 4159"/>
              <a:gd name="T49" fmla="*/ 2147483647 h 1611"/>
              <a:gd name="T50" fmla="*/ 2147483647 w 4159"/>
              <a:gd name="T51" fmla="*/ 2147483647 h 1611"/>
              <a:gd name="T52" fmla="*/ 2147483647 w 4159"/>
              <a:gd name="T53" fmla="*/ 2147483647 h 1611"/>
              <a:gd name="T54" fmla="*/ 2147483647 w 4159"/>
              <a:gd name="T55" fmla="*/ 2147483647 h 1611"/>
              <a:gd name="T56" fmla="*/ 2147483647 w 4159"/>
              <a:gd name="T57" fmla="*/ 2147483647 h 1611"/>
              <a:gd name="T58" fmla="*/ 2147483647 w 4159"/>
              <a:gd name="T59" fmla="*/ 2147483647 h 1611"/>
              <a:gd name="T60" fmla="*/ 2147483647 w 4159"/>
              <a:gd name="T61" fmla="*/ 2147483647 h 1611"/>
              <a:gd name="T62" fmla="*/ 2147483647 w 4159"/>
              <a:gd name="T63" fmla="*/ 2147483647 h 1611"/>
              <a:gd name="T64" fmla="*/ 2147483647 w 4159"/>
              <a:gd name="T65" fmla="*/ 0 h 1611"/>
              <a:gd name="T66" fmla="*/ 2147483647 w 4159"/>
              <a:gd name="T67" fmla="*/ 2147483647 h 1611"/>
              <a:gd name="T68" fmla="*/ 2147483647 w 4159"/>
              <a:gd name="T69" fmla="*/ 2147483647 h 16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611"/>
              <a:gd name="T107" fmla="*/ 4159 w 4159"/>
              <a:gd name="T108" fmla="*/ 1611 h 16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611">
                <a:moveTo>
                  <a:pt x="325" y="133"/>
                </a:moveTo>
                <a:lnTo>
                  <a:pt x="513" y="202"/>
                </a:lnTo>
                <a:cubicBezTo>
                  <a:pt x="531" y="208"/>
                  <a:pt x="539" y="227"/>
                  <a:pt x="533" y="244"/>
                </a:cubicBezTo>
                <a:cubicBezTo>
                  <a:pt x="527" y="262"/>
                  <a:pt x="508" y="271"/>
                  <a:pt x="490" y="264"/>
                </a:cubicBezTo>
                <a:lnTo>
                  <a:pt x="302" y="196"/>
                </a:lnTo>
                <a:cubicBezTo>
                  <a:pt x="285" y="190"/>
                  <a:pt x="276" y="171"/>
                  <a:pt x="282" y="153"/>
                </a:cubicBezTo>
                <a:cubicBezTo>
                  <a:pt x="289" y="136"/>
                  <a:pt x="308" y="127"/>
                  <a:pt x="325" y="133"/>
                </a:cubicBezTo>
                <a:close/>
                <a:moveTo>
                  <a:pt x="764" y="293"/>
                </a:moveTo>
                <a:lnTo>
                  <a:pt x="952" y="361"/>
                </a:lnTo>
                <a:cubicBezTo>
                  <a:pt x="969" y="367"/>
                  <a:pt x="978" y="386"/>
                  <a:pt x="972" y="403"/>
                </a:cubicBezTo>
                <a:cubicBezTo>
                  <a:pt x="966" y="421"/>
                  <a:pt x="946" y="430"/>
                  <a:pt x="929" y="423"/>
                </a:cubicBezTo>
                <a:lnTo>
                  <a:pt x="741" y="355"/>
                </a:lnTo>
                <a:cubicBezTo>
                  <a:pt x="724" y="349"/>
                  <a:pt x="715" y="330"/>
                  <a:pt x="721" y="313"/>
                </a:cubicBezTo>
                <a:cubicBezTo>
                  <a:pt x="727" y="295"/>
                  <a:pt x="747" y="286"/>
                  <a:pt x="764" y="293"/>
                </a:cubicBezTo>
                <a:close/>
                <a:moveTo>
                  <a:pt x="1203" y="452"/>
                </a:moveTo>
                <a:lnTo>
                  <a:pt x="1391" y="520"/>
                </a:lnTo>
                <a:cubicBezTo>
                  <a:pt x="1408" y="526"/>
                  <a:pt x="1417" y="545"/>
                  <a:pt x="1411" y="563"/>
                </a:cubicBezTo>
                <a:cubicBezTo>
                  <a:pt x="1404" y="580"/>
                  <a:pt x="1385" y="589"/>
                  <a:pt x="1368" y="583"/>
                </a:cubicBezTo>
                <a:lnTo>
                  <a:pt x="1180" y="514"/>
                </a:lnTo>
                <a:cubicBezTo>
                  <a:pt x="1163" y="508"/>
                  <a:pt x="1154" y="489"/>
                  <a:pt x="1160" y="472"/>
                </a:cubicBezTo>
                <a:cubicBezTo>
                  <a:pt x="1166" y="454"/>
                  <a:pt x="1185" y="445"/>
                  <a:pt x="1203" y="452"/>
                </a:cubicBezTo>
                <a:close/>
                <a:moveTo>
                  <a:pt x="1641" y="611"/>
                </a:moveTo>
                <a:lnTo>
                  <a:pt x="1829" y="679"/>
                </a:lnTo>
                <a:cubicBezTo>
                  <a:pt x="1847" y="685"/>
                  <a:pt x="1856" y="704"/>
                  <a:pt x="1849" y="722"/>
                </a:cubicBezTo>
                <a:cubicBezTo>
                  <a:pt x="1843" y="739"/>
                  <a:pt x="1824" y="748"/>
                  <a:pt x="1807" y="742"/>
                </a:cubicBezTo>
                <a:lnTo>
                  <a:pt x="1619" y="674"/>
                </a:lnTo>
                <a:cubicBezTo>
                  <a:pt x="1601" y="667"/>
                  <a:pt x="1592" y="648"/>
                  <a:pt x="1599" y="631"/>
                </a:cubicBezTo>
                <a:cubicBezTo>
                  <a:pt x="1605" y="614"/>
                  <a:pt x="1624" y="605"/>
                  <a:pt x="1641" y="611"/>
                </a:cubicBezTo>
                <a:close/>
                <a:moveTo>
                  <a:pt x="2080" y="770"/>
                </a:moveTo>
                <a:lnTo>
                  <a:pt x="2268" y="838"/>
                </a:lnTo>
                <a:cubicBezTo>
                  <a:pt x="2285" y="844"/>
                  <a:pt x="2294" y="864"/>
                  <a:pt x="2288" y="881"/>
                </a:cubicBezTo>
                <a:cubicBezTo>
                  <a:pt x="2282" y="898"/>
                  <a:pt x="2263" y="907"/>
                  <a:pt x="2245" y="901"/>
                </a:cubicBezTo>
                <a:lnTo>
                  <a:pt x="2057" y="833"/>
                </a:lnTo>
                <a:cubicBezTo>
                  <a:pt x="2040" y="826"/>
                  <a:pt x="2031" y="807"/>
                  <a:pt x="2037" y="790"/>
                </a:cubicBezTo>
                <a:cubicBezTo>
                  <a:pt x="2044" y="773"/>
                  <a:pt x="2063" y="764"/>
                  <a:pt x="2080" y="770"/>
                </a:cubicBezTo>
                <a:close/>
                <a:moveTo>
                  <a:pt x="2519" y="929"/>
                </a:moveTo>
                <a:lnTo>
                  <a:pt x="2707" y="997"/>
                </a:lnTo>
                <a:cubicBezTo>
                  <a:pt x="2724" y="1004"/>
                  <a:pt x="2733" y="1023"/>
                  <a:pt x="2727" y="1040"/>
                </a:cubicBezTo>
                <a:cubicBezTo>
                  <a:pt x="2720" y="1057"/>
                  <a:pt x="2701" y="1066"/>
                  <a:pt x="2684" y="1060"/>
                </a:cubicBezTo>
                <a:lnTo>
                  <a:pt x="2496" y="992"/>
                </a:lnTo>
                <a:cubicBezTo>
                  <a:pt x="2479" y="985"/>
                  <a:pt x="2470" y="966"/>
                  <a:pt x="2476" y="949"/>
                </a:cubicBezTo>
                <a:cubicBezTo>
                  <a:pt x="2482" y="932"/>
                  <a:pt x="2501" y="923"/>
                  <a:pt x="2519" y="929"/>
                </a:cubicBezTo>
                <a:close/>
                <a:moveTo>
                  <a:pt x="2957" y="1088"/>
                </a:moveTo>
                <a:lnTo>
                  <a:pt x="3145" y="1156"/>
                </a:lnTo>
                <a:cubicBezTo>
                  <a:pt x="3163" y="1163"/>
                  <a:pt x="3172" y="1182"/>
                  <a:pt x="3165" y="1199"/>
                </a:cubicBezTo>
                <a:cubicBezTo>
                  <a:pt x="3159" y="1216"/>
                  <a:pt x="3140" y="1225"/>
                  <a:pt x="3123" y="1219"/>
                </a:cubicBezTo>
                <a:lnTo>
                  <a:pt x="2935" y="1151"/>
                </a:lnTo>
                <a:cubicBezTo>
                  <a:pt x="2917" y="1145"/>
                  <a:pt x="2908" y="1125"/>
                  <a:pt x="2915" y="1108"/>
                </a:cubicBezTo>
                <a:cubicBezTo>
                  <a:pt x="2921" y="1091"/>
                  <a:pt x="2940" y="1082"/>
                  <a:pt x="2957" y="1088"/>
                </a:cubicBezTo>
                <a:close/>
                <a:moveTo>
                  <a:pt x="3396" y="1247"/>
                </a:moveTo>
                <a:lnTo>
                  <a:pt x="3584" y="1316"/>
                </a:lnTo>
                <a:cubicBezTo>
                  <a:pt x="3601" y="1322"/>
                  <a:pt x="3610" y="1341"/>
                  <a:pt x="3604" y="1358"/>
                </a:cubicBezTo>
                <a:cubicBezTo>
                  <a:pt x="3598" y="1376"/>
                  <a:pt x="3579" y="1384"/>
                  <a:pt x="3561" y="1378"/>
                </a:cubicBezTo>
                <a:lnTo>
                  <a:pt x="3373" y="1310"/>
                </a:lnTo>
                <a:cubicBezTo>
                  <a:pt x="3356" y="1304"/>
                  <a:pt x="3347" y="1285"/>
                  <a:pt x="3353" y="1267"/>
                </a:cubicBezTo>
                <a:cubicBezTo>
                  <a:pt x="3360" y="1250"/>
                  <a:pt x="3379" y="1241"/>
                  <a:pt x="3396" y="1247"/>
                </a:cubicBezTo>
                <a:close/>
                <a:moveTo>
                  <a:pt x="3835" y="1406"/>
                </a:moveTo>
                <a:lnTo>
                  <a:pt x="3857" y="1414"/>
                </a:lnTo>
                <a:cubicBezTo>
                  <a:pt x="3874" y="1421"/>
                  <a:pt x="3883" y="1440"/>
                  <a:pt x="3877" y="1457"/>
                </a:cubicBezTo>
                <a:cubicBezTo>
                  <a:pt x="3871" y="1474"/>
                  <a:pt x="3851" y="1483"/>
                  <a:pt x="3834" y="1477"/>
                </a:cubicBezTo>
                <a:lnTo>
                  <a:pt x="3812" y="1469"/>
                </a:lnTo>
                <a:cubicBezTo>
                  <a:pt x="3795" y="1463"/>
                  <a:pt x="3786" y="1444"/>
                  <a:pt x="3792" y="1426"/>
                </a:cubicBezTo>
                <a:cubicBezTo>
                  <a:pt x="3798" y="1409"/>
                  <a:pt x="3817" y="1400"/>
                  <a:pt x="3835" y="1406"/>
                </a:cubicBezTo>
                <a:close/>
                <a:moveTo>
                  <a:pt x="308" y="376"/>
                </a:moveTo>
                <a:lnTo>
                  <a:pt x="0" y="51"/>
                </a:lnTo>
                <a:lnTo>
                  <a:pt x="445" y="0"/>
                </a:lnTo>
                <a:lnTo>
                  <a:pt x="308" y="376"/>
                </a:lnTo>
                <a:close/>
                <a:moveTo>
                  <a:pt x="3851" y="1235"/>
                </a:moveTo>
                <a:lnTo>
                  <a:pt x="4159" y="1559"/>
                </a:lnTo>
                <a:lnTo>
                  <a:pt x="3715" y="1611"/>
                </a:lnTo>
                <a:lnTo>
                  <a:pt x="3851" y="1235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7181" name="Rectangle 67"/>
          <p:cNvSpPr>
            <a:spLocks noChangeArrowheads="1"/>
          </p:cNvSpPr>
          <p:nvPr/>
        </p:nvSpPr>
        <p:spPr bwMode="auto">
          <a:xfrm>
            <a:off x="2627784" y="2132856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7182" name="Rectangle 72"/>
          <p:cNvSpPr>
            <a:spLocks noChangeArrowheads="1"/>
          </p:cNvSpPr>
          <p:nvPr/>
        </p:nvSpPr>
        <p:spPr bwMode="auto">
          <a:xfrm>
            <a:off x="338138" y="4451350"/>
            <a:ext cx="7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/>
          </a:p>
        </p:txBody>
      </p:sp>
      <p:sp>
        <p:nvSpPr>
          <p:cNvPr id="7183" name="TextBox 94"/>
          <p:cNvSpPr txBox="1">
            <a:spLocks noChangeArrowheads="1"/>
          </p:cNvSpPr>
          <p:nvPr/>
        </p:nvSpPr>
        <p:spPr bwMode="auto">
          <a:xfrm>
            <a:off x="3205292" y="2938264"/>
            <a:ext cx="15921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pt-PT" sz="2000" b="1" dirty="0">
                <a:latin typeface="Calibri" pitchFamily="34" charset="0"/>
              </a:rPr>
              <a:t>‘</a:t>
            </a:r>
            <a:r>
              <a:rPr lang="pt-PT" altLang="ja-JP" sz="2000" b="1" dirty="0" err="1">
                <a:latin typeface="Calibri" pitchFamily="34" charset="0"/>
              </a:rPr>
              <a:t>Backbones</a:t>
            </a:r>
            <a:r>
              <a:rPr lang="ja-JP" altLang="pt-PT" sz="2000" b="1" dirty="0">
                <a:latin typeface="Calibri" pitchFamily="34" charset="0"/>
              </a:rPr>
              <a:t>’</a:t>
            </a:r>
            <a:endParaRPr lang="pt-PT" altLang="ja-JP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Calibri" pitchFamily="34" charset="0"/>
              </a:rPr>
              <a:t>dos </a:t>
            </a:r>
            <a:r>
              <a:rPr lang="pt-PT" altLang="pt-PT" sz="2000" b="1" dirty="0" err="1">
                <a:latin typeface="Calibri" pitchFamily="34" charset="0"/>
              </a:rPr>
              <a:t>ISPs</a:t>
            </a:r>
            <a:endParaRPr lang="pt-PT" altLang="pt-PT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 smtClean="0">
                <a:latin typeface="Calibri" pitchFamily="34" charset="0"/>
              </a:rPr>
              <a:t>IPv4+IPv6</a:t>
            </a:r>
            <a:endParaRPr lang="pt-PT" altLang="pt-PT" sz="2400" b="1" dirty="0">
              <a:latin typeface="Calibri" pitchFamily="34" charset="0"/>
            </a:endParaRPr>
          </a:p>
        </p:txBody>
      </p:sp>
      <p:sp>
        <p:nvSpPr>
          <p:cNvPr id="7184" name="AutoShape 3"/>
          <p:cNvSpPr>
            <a:spLocks noChangeAspect="1" noChangeArrowheads="1" noTextEdit="1"/>
          </p:cNvSpPr>
          <p:nvPr/>
        </p:nvSpPr>
        <p:spPr bwMode="auto">
          <a:xfrm>
            <a:off x="526296" y="188432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85" name="AutoShape 3"/>
          <p:cNvSpPr>
            <a:spLocks noChangeAspect="1" noChangeArrowheads="1" noTextEdit="1"/>
          </p:cNvSpPr>
          <p:nvPr/>
        </p:nvSpPr>
        <p:spPr bwMode="auto">
          <a:xfrm>
            <a:off x="611188" y="2132013"/>
            <a:ext cx="849788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3" y="3199367"/>
            <a:ext cx="273844" cy="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250825" y="1844675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95288" y="1566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IPv4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7190" name="Rectangle 78"/>
          <p:cNvSpPr>
            <a:spLocks noChangeArrowheads="1"/>
          </p:cNvSpPr>
          <p:nvPr/>
        </p:nvSpPr>
        <p:spPr bwMode="auto">
          <a:xfrm>
            <a:off x="560214" y="1988840"/>
            <a:ext cx="987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 </a:t>
            </a:r>
            <a:endParaRPr lang="pt-PT" altLang="pt-PT" sz="1400" b="1" dirty="0"/>
          </a:p>
        </p:txBody>
      </p:sp>
      <p:sp>
        <p:nvSpPr>
          <p:cNvPr id="7191" name="AutoShape 3"/>
          <p:cNvSpPr>
            <a:spLocks noChangeAspect="1" noChangeArrowheads="1" noTextEdit="1"/>
          </p:cNvSpPr>
          <p:nvPr/>
        </p:nvSpPr>
        <p:spPr bwMode="auto">
          <a:xfrm>
            <a:off x="827088" y="2203450"/>
            <a:ext cx="8497887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2" y="3048148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Rectangle 42"/>
          <p:cNvSpPr>
            <a:spLocks noChangeArrowheads="1"/>
          </p:cNvSpPr>
          <p:nvPr/>
        </p:nvSpPr>
        <p:spPr bwMode="auto">
          <a:xfrm>
            <a:off x="2278062" y="4797152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99" y="329122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89" y="3579256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02" y="36512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0" y="3003192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3" y="355220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98" y="3192164"/>
            <a:ext cx="314325" cy="4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Line 6"/>
          <p:cNvSpPr>
            <a:spLocks noChangeShapeType="1"/>
          </p:cNvSpPr>
          <p:nvPr/>
        </p:nvSpPr>
        <p:spPr bwMode="auto">
          <a:xfrm flipH="1" flipV="1">
            <a:off x="6535735" y="2506659"/>
            <a:ext cx="412365" cy="41828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833191"/>
            <a:ext cx="17183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400" dirty="0" smtClean="0"/>
              <a:t>Conteúdos Nacionais</a:t>
            </a:r>
            <a:endParaRPr lang="pt-PT" sz="1400" dirty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155679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16832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18854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2852936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00" y="362870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76" y="4564807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48583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3284984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68" y="4060751"/>
            <a:ext cx="347988" cy="4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5417751" y="4509120"/>
            <a:ext cx="2428875" cy="1874838"/>
            <a:chOff x="3920" y="1076"/>
            <a:chExt cx="1530" cy="1181"/>
          </a:xfrm>
        </p:grpSpPr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3920" y="1076"/>
              <a:ext cx="1530" cy="1181"/>
            </a:xfrm>
            <a:custGeom>
              <a:avLst/>
              <a:gdLst>
                <a:gd name="T0" fmla="*/ 15 w 4658"/>
                <a:gd name="T1" fmla="*/ 42 h 3595"/>
                <a:gd name="T2" fmla="*/ 0 w 4658"/>
                <a:gd name="T3" fmla="*/ 60 h 3595"/>
                <a:gd name="T4" fmla="*/ 8 w 4658"/>
                <a:gd name="T5" fmla="*/ 75 h 3595"/>
                <a:gd name="T6" fmla="*/ 8 w 4658"/>
                <a:gd name="T7" fmla="*/ 75 h 3595"/>
                <a:gd name="T8" fmla="*/ 4 w 4658"/>
                <a:gd name="T9" fmla="*/ 87 h 3595"/>
                <a:gd name="T10" fmla="*/ 20 w 4658"/>
                <a:gd name="T11" fmla="*/ 104 h 3595"/>
                <a:gd name="T12" fmla="*/ 22 w 4658"/>
                <a:gd name="T13" fmla="*/ 104 h 3595"/>
                <a:gd name="T14" fmla="*/ 22 w 4658"/>
                <a:gd name="T15" fmla="*/ 104 h 3595"/>
                <a:gd name="T16" fmla="*/ 48 w 4658"/>
                <a:gd name="T17" fmla="*/ 120 h 3595"/>
                <a:gd name="T18" fmla="*/ 63 w 4658"/>
                <a:gd name="T19" fmla="*/ 115 h 3595"/>
                <a:gd name="T20" fmla="*/ 63 w 4658"/>
                <a:gd name="T21" fmla="*/ 115 h 3595"/>
                <a:gd name="T22" fmla="*/ 84 w 4658"/>
                <a:gd name="T23" fmla="*/ 127 h 3595"/>
                <a:gd name="T24" fmla="*/ 109 w 4658"/>
                <a:gd name="T25" fmla="*/ 108 h 3595"/>
                <a:gd name="T26" fmla="*/ 109 w 4658"/>
                <a:gd name="T27" fmla="*/ 108 h 3595"/>
                <a:gd name="T28" fmla="*/ 121 w 4658"/>
                <a:gd name="T29" fmla="*/ 112 h 3595"/>
                <a:gd name="T30" fmla="*/ 143 w 4658"/>
                <a:gd name="T31" fmla="*/ 89 h 3595"/>
                <a:gd name="T32" fmla="*/ 143 w 4658"/>
                <a:gd name="T33" fmla="*/ 89 h 3595"/>
                <a:gd name="T34" fmla="*/ 165 w 4658"/>
                <a:gd name="T35" fmla="*/ 62 h 3595"/>
                <a:gd name="T36" fmla="*/ 160 w 4658"/>
                <a:gd name="T37" fmla="*/ 45 h 3595"/>
                <a:gd name="T38" fmla="*/ 160 w 4658"/>
                <a:gd name="T39" fmla="*/ 45 h 3595"/>
                <a:gd name="T40" fmla="*/ 161 w 4658"/>
                <a:gd name="T41" fmla="*/ 37 h 3595"/>
                <a:gd name="T42" fmla="*/ 146 w 4658"/>
                <a:gd name="T43" fmla="*/ 16 h 3595"/>
                <a:gd name="T44" fmla="*/ 146 w 4658"/>
                <a:gd name="T45" fmla="*/ 16 h 3595"/>
                <a:gd name="T46" fmla="*/ 128 w 4658"/>
                <a:gd name="T47" fmla="*/ 0 h 3595"/>
                <a:gd name="T48" fmla="*/ 114 w 4658"/>
                <a:gd name="T49" fmla="*/ 7 h 3595"/>
                <a:gd name="T50" fmla="*/ 114 w 4658"/>
                <a:gd name="T51" fmla="*/ 7 h 3595"/>
                <a:gd name="T52" fmla="*/ 101 w 4658"/>
                <a:gd name="T53" fmla="*/ 0 h 3595"/>
                <a:gd name="T54" fmla="*/ 86 w 4658"/>
                <a:gd name="T55" fmla="*/ 10 h 3595"/>
                <a:gd name="T56" fmla="*/ 86 w 4658"/>
                <a:gd name="T57" fmla="*/ 10 h 3595"/>
                <a:gd name="T58" fmla="*/ 72 w 4658"/>
                <a:gd name="T59" fmla="*/ 4 h 3595"/>
                <a:gd name="T60" fmla="*/ 54 w 4658"/>
                <a:gd name="T61" fmla="*/ 15 h 3595"/>
                <a:gd name="T62" fmla="*/ 54 w 4658"/>
                <a:gd name="T63" fmla="*/ 15 h 3595"/>
                <a:gd name="T64" fmla="*/ 40 w 4658"/>
                <a:gd name="T65" fmla="*/ 11 h 3595"/>
                <a:gd name="T66" fmla="*/ 15 w 4658"/>
                <a:gd name="T67" fmla="*/ 39 h 3595"/>
                <a:gd name="T68" fmla="*/ 15 w 4658"/>
                <a:gd name="T69" fmla="*/ 42 h 3595"/>
                <a:gd name="T70" fmla="*/ 15 w 4658"/>
                <a:gd name="T71" fmla="*/ 42 h 3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8"/>
                <a:gd name="T109" fmla="*/ 0 h 3595"/>
                <a:gd name="T110" fmla="*/ 4658 w 4658"/>
                <a:gd name="T111" fmla="*/ 3595 h 3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8" h="3595">
                  <a:moveTo>
                    <a:pt x="421" y="1195"/>
                  </a:moveTo>
                  <a:cubicBezTo>
                    <a:pt x="182" y="1221"/>
                    <a:pt x="1" y="1434"/>
                    <a:pt x="1" y="1688"/>
                  </a:cubicBezTo>
                  <a:cubicBezTo>
                    <a:pt x="0" y="1863"/>
                    <a:pt x="89" y="2026"/>
                    <a:pt x="232" y="2115"/>
                  </a:cubicBezTo>
                  <a:lnTo>
                    <a:pt x="230" y="2109"/>
                  </a:lnTo>
                  <a:cubicBezTo>
                    <a:pt x="148" y="2200"/>
                    <a:pt x="103" y="2321"/>
                    <a:pt x="103" y="2446"/>
                  </a:cubicBezTo>
                  <a:cubicBezTo>
                    <a:pt x="103" y="2718"/>
                    <a:pt x="314" y="2938"/>
                    <a:pt x="573" y="2938"/>
                  </a:cubicBezTo>
                  <a:cubicBezTo>
                    <a:pt x="591" y="2938"/>
                    <a:pt x="610" y="2937"/>
                    <a:pt x="628" y="2935"/>
                  </a:cubicBezTo>
                  <a:lnTo>
                    <a:pt x="625" y="2938"/>
                  </a:lnTo>
                  <a:cubicBezTo>
                    <a:pt x="774" y="3211"/>
                    <a:pt x="1049" y="3380"/>
                    <a:pt x="1348" y="3380"/>
                  </a:cubicBezTo>
                  <a:cubicBezTo>
                    <a:pt x="1499" y="3379"/>
                    <a:pt x="1647" y="3336"/>
                    <a:pt x="1777" y="3254"/>
                  </a:cubicBezTo>
                  <a:lnTo>
                    <a:pt x="1775" y="3255"/>
                  </a:lnTo>
                  <a:cubicBezTo>
                    <a:pt x="1910" y="3468"/>
                    <a:pt x="2137" y="3595"/>
                    <a:pt x="2381" y="3595"/>
                  </a:cubicBezTo>
                  <a:cubicBezTo>
                    <a:pt x="2701" y="3595"/>
                    <a:pt x="2985" y="3374"/>
                    <a:pt x="3078" y="3051"/>
                  </a:cubicBezTo>
                  <a:lnTo>
                    <a:pt x="3078" y="3055"/>
                  </a:lnTo>
                  <a:cubicBezTo>
                    <a:pt x="3177" y="3120"/>
                    <a:pt x="3292" y="3154"/>
                    <a:pt x="3409" y="3154"/>
                  </a:cubicBezTo>
                  <a:cubicBezTo>
                    <a:pt x="3751" y="3154"/>
                    <a:pt x="4030" y="2864"/>
                    <a:pt x="4032" y="2505"/>
                  </a:cubicBezTo>
                  <a:lnTo>
                    <a:pt x="4031" y="2503"/>
                  </a:lnTo>
                  <a:cubicBezTo>
                    <a:pt x="4391" y="2449"/>
                    <a:pt x="4658" y="2125"/>
                    <a:pt x="4658" y="1743"/>
                  </a:cubicBezTo>
                  <a:cubicBezTo>
                    <a:pt x="4658" y="1574"/>
                    <a:pt x="4605" y="1410"/>
                    <a:pt x="4507" y="1276"/>
                  </a:cubicBezTo>
                  <a:lnTo>
                    <a:pt x="4506" y="1275"/>
                  </a:lnTo>
                  <a:cubicBezTo>
                    <a:pt x="4536" y="1200"/>
                    <a:pt x="4552" y="1119"/>
                    <a:pt x="4552" y="1037"/>
                  </a:cubicBezTo>
                  <a:cubicBezTo>
                    <a:pt x="4552" y="764"/>
                    <a:pt x="4378" y="525"/>
                    <a:pt x="4128" y="453"/>
                  </a:cubicBezTo>
                  <a:lnTo>
                    <a:pt x="4130" y="452"/>
                  </a:lnTo>
                  <a:cubicBezTo>
                    <a:pt x="4085" y="190"/>
                    <a:pt x="3868" y="0"/>
                    <a:pt x="3615" y="0"/>
                  </a:cubicBezTo>
                  <a:cubicBezTo>
                    <a:pt x="3461" y="0"/>
                    <a:pt x="3315" y="71"/>
                    <a:pt x="3215" y="194"/>
                  </a:cubicBezTo>
                  <a:lnTo>
                    <a:pt x="3216" y="195"/>
                  </a:lnTo>
                  <a:cubicBezTo>
                    <a:pt x="3127" y="72"/>
                    <a:pt x="2989" y="0"/>
                    <a:pt x="2842" y="0"/>
                  </a:cubicBezTo>
                  <a:cubicBezTo>
                    <a:pt x="2663" y="0"/>
                    <a:pt x="2500" y="106"/>
                    <a:pt x="2421" y="274"/>
                  </a:cubicBezTo>
                  <a:lnTo>
                    <a:pt x="2422" y="282"/>
                  </a:lnTo>
                  <a:cubicBezTo>
                    <a:pt x="2315" y="171"/>
                    <a:pt x="2170" y="108"/>
                    <a:pt x="2019" y="108"/>
                  </a:cubicBezTo>
                  <a:cubicBezTo>
                    <a:pt x="1806" y="108"/>
                    <a:pt x="1611" y="232"/>
                    <a:pt x="1511" y="429"/>
                  </a:cubicBezTo>
                  <a:lnTo>
                    <a:pt x="1509" y="433"/>
                  </a:lnTo>
                  <a:cubicBezTo>
                    <a:pt x="1397" y="365"/>
                    <a:pt x="1270" y="328"/>
                    <a:pt x="1141" y="328"/>
                  </a:cubicBezTo>
                  <a:cubicBezTo>
                    <a:pt x="739" y="328"/>
                    <a:pt x="413" y="671"/>
                    <a:pt x="413" y="1093"/>
                  </a:cubicBezTo>
                  <a:cubicBezTo>
                    <a:pt x="413" y="1128"/>
                    <a:pt x="415" y="1162"/>
                    <a:pt x="419" y="1196"/>
                  </a:cubicBezTo>
                  <a:lnTo>
                    <a:pt x="421" y="1195"/>
                  </a:lnTo>
                  <a:close/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3996" y="1771"/>
              <a:ext cx="90" cy="22"/>
            </a:xfrm>
            <a:custGeom>
              <a:avLst/>
              <a:gdLst>
                <a:gd name="T0" fmla="*/ 0 w 90"/>
                <a:gd name="T1" fmla="*/ 0 h 22"/>
                <a:gd name="T2" fmla="*/ 78 w 90"/>
                <a:gd name="T3" fmla="*/ 22 h 22"/>
                <a:gd name="T4" fmla="*/ 90 w 90"/>
                <a:gd name="T5" fmla="*/ 21 h 22"/>
                <a:gd name="T6" fmla="*/ 0 60000 65536"/>
                <a:gd name="T7" fmla="*/ 0 60000 65536"/>
                <a:gd name="T8" fmla="*/ 0 60000 65536"/>
                <a:gd name="T9" fmla="*/ 0 w 90"/>
                <a:gd name="T10" fmla="*/ 0 h 22"/>
                <a:gd name="T11" fmla="*/ 90 w 9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2">
                  <a:moveTo>
                    <a:pt x="0" y="0"/>
                  </a:moveTo>
                  <a:cubicBezTo>
                    <a:pt x="24" y="14"/>
                    <a:pt x="51" y="22"/>
                    <a:pt x="78" y="22"/>
                  </a:cubicBezTo>
                  <a:cubicBezTo>
                    <a:pt x="82" y="22"/>
                    <a:pt x="86" y="22"/>
                    <a:pt x="90" y="21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126" y="2030"/>
              <a:ext cx="39" cy="10"/>
            </a:xfrm>
            <a:custGeom>
              <a:avLst/>
              <a:gdLst>
                <a:gd name="T0" fmla="*/ 0 w 39"/>
                <a:gd name="T1" fmla="*/ 10 h 10"/>
                <a:gd name="T2" fmla="*/ 39 w 39"/>
                <a:gd name="T3" fmla="*/ 0 h 10"/>
                <a:gd name="T4" fmla="*/ 0 60000 65536"/>
                <a:gd name="T5" fmla="*/ 0 60000 65536"/>
                <a:gd name="T6" fmla="*/ 0 w 39"/>
                <a:gd name="T7" fmla="*/ 0 h 10"/>
                <a:gd name="T8" fmla="*/ 39 w 3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0">
                  <a:moveTo>
                    <a:pt x="0" y="10"/>
                  </a:moveTo>
                  <a:cubicBezTo>
                    <a:pt x="14" y="8"/>
                    <a:pt x="27" y="5"/>
                    <a:pt x="3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479" y="2098"/>
              <a:ext cx="24" cy="47"/>
            </a:xfrm>
            <a:custGeom>
              <a:avLst/>
              <a:gdLst>
                <a:gd name="T0" fmla="*/ 0 w 24"/>
                <a:gd name="T1" fmla="*/ 0 h 47"/>
                <a:gd name="T2" fmla="*/ 24 w 24"/>
                <a:gd name="T3" fmla="*/ 47 h 47"/>
                <a:gd name="T4" fmla="*/ 0 60000 65536"/>
                <a:gd name="T5" fmla="*/ 0 60000 65536"/>
                <a:gd name="T6" fmla="*/ 0 w 24"/>
                <a:gd name="T7" fmla="*/ 0 h 47"/>
                <a:gd name="T8" fmla="*/ 24 w 24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47">
                  <a:moveTo>
                    <a:pt x="0" y="0"/>
                  </a:moveTo>
                  <a:cubicBezTo>
                    <a:pt x="7" y="16"/>
                    <a:pt x="15" y="32"/>
                    <a:pt x="24" y="47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931" y="2026"/>
              <a:ext cx="9" cy="52"/>
            </a:xfrm>
            <a:custGeom>
              <a:avLst/>
              <a:gdLst>
                <a:gd name="T0" fmla="*/ 0 w 9"/>
                <a:gd name="T1" fmla="*/ 52 h 52"/>
                <a:gd name="T2" fmla="*/ 9 w 9"/>
                <a:gd name="T3" fmla="*/ 0 h 52"/>
                <a:gd name="T4" fmla="*/ 0 60000 65536"/>
                <a:gd name="T5" fmla="*/ 0 60000 65536"/>
                <a:gd name="T6" fmla="*/ 0 w 9"/>
                <a:gd name="T7" fmla="*/ 0 h 52"/>
                <a:gd name="T8" fmla="*/ 9 w 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52">
                  <a:moveTo>
                    <a:pt x="0" y="52"/>
                  </a:moveTo>
                  <a:cubicBezTo>
                    <a:pt x="5" y="35"/>
                    <a:pt x="8" y="18"/>
                    <a:pt x="9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129" y="1704"/>
              <a:ext cx="115" cy="195"/>
            </a:xfrm>
            <a:custGeom>
              <a:avLst/>
              <a:gdLst>
                <a:gd name="T0" fmla="*/ 115 w 115"/>
                <a:gd name="T1" fmla="*/ 195 h 195"/>
                <a:gd name="T2" fmla="*/ 115 w 115"/>
                <a:gd name="T3" fmla="*/ 193 h 195"/>
                <a:gd name="T4" fmla="*/ 0 w 115"/>
                <a:gd name="T5" fmla="*/ 0 h 195"/>
                <a:gd name="T6" fmla="*/ 0 60000 65536"/>
                <a:gd name="T7" fmla="*/ 0 60000 65536"/>
                <a:gd name="T8" fmla="*/ 0 60000 65536"/>
                <a:gd name="T9" fmla="*/ 0 w 115"/>
                <a:gd name="T10" fmla="*/ 0 h 195"/>
                <a:gd name="T11" fmla="*/ 115 w 115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95">
                  <a:moveTo>
                    <a:pt x="115" y="195"/>
                  </a:moveTo>
                  <a:cubicBezTo>
                    <a:pt x="115" y="194"/>
                    <a:pt x="115" y="194"/>
                    <a:pt x="115" y="193"/>
                  </a:cubicBezTo>
                  <a:cubicBezTo>
                    <a:pt x="115" y="111"/>
                    <a:pt x="71" y="36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348" y="1495"/>
              <a:ext cx="52" cy="73"/>
            </a:xfrm>
            <a:custGeom>
              <a:avLst/>
              <a:gdLst>
                <a:gd name="T0" fmla="*/ 0 w 52"/>
                <a:gd name="T1" fmla="*/ 73 h 73"/>
                <a:gd name="T2" fmla="*/ 52 w 52"/>
                <a:gd name="T3" fmla="*/ 0 h 73"/>
                <a:gd name="T4" fmla="*/ 0 60000 65536"/>
                <a:gd name="T5" fmla="*/ 0 60000 65536"/>
                <a:gd name="T6" fmla="*/ 0 w 52"/>
                <a:gd name="T7" fmla="*/ 0 h 73"/>
                <a:gd name="T8" fmla="*/ 52 w 52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3">
                  <a:moveTo>
                    <a:pt x="0" y="73"/>
                  </a:moveTo>
                  <a:cubicBezTo>
                    <a:pt x="23" y="53"/>
                    <a:pt x="40" y="28"/>
                    <a:pt x="52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276" y="1225"/>
              <a:ext cx="3" cy="34"/>
            </a:xfrm>
            <a:custGeom>
              <a:avLst/>
              <a:gdLst>
                <a:gd name="T0" fmla="*/ 3 w 3"/>
                <a:gd name="T1" fmla="*/ 34 h 34"/>
                <a:gd name="T2" fmla="*/ 3 w 3"/>
                <a:gd name="T3" fmla="*/ 31 h 34"/>
                <a:gd name="T4" fmla="*/ 0 w 3"/>
                <a:gd name="T5" fmla="*/ 0 h 34"/>
                <a:gd name="T6" fmla="*/ 0 60000 65536"/>
                <a:gd name="T7" fmla="*/ 0 60000 65536"/>
                <a:gd name="T8" fmla="*/ 0 60000 65536"/>
                <a:gd name="T9" fmla="*/ 0 w 3"/>
                <a:gd name="T10" fmla="*/ 0 h 34"/>
                <a:gd name="T11" fmla="*/ 3 w 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4">
                  <a:moveTo>
                    <a:pt x="3" y="34"/>
                  </a:moveTo>
                  <a:cubicBezTo>
                    <a:pt x="3" y="33"/>
                    <a:pt x="3" y="32"/>
                    <a:pt x="3" y="31"/>
                  </a:cubicBezTo>
                  <a:cubicBezTo>
                    <a:pt x="3" y="21"/>
                    <a:pt x="2" y="10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4950" y="1140"/>
              <a:ext cx="26" cy="44"/>
            </a:xfrm>
            <a:custGeom>
              <a:avLst/>
              <a:gdLst>
                <a:gd name="T0" fmla="*/ 26 w 26"/>
                <a:gd name="T1" fmla="*/ 0 h 44"/>
                <a:gd name="T2" fmla="*/ 0 w 26"/>
                <a:gd name="T3" fmla="*/ 44 h 44"/>
                <a:gd name="T4" fmla="*/ 0 60000 65536"/>
                <a:gd name="T5" fmla="*/ 0 60000 65536"/>
                <a:gd name="T6" fmla="*/ 0 w 26"/>
                <a:gd name="T7" fmla="*/ 0 h 44"/>
                <a:gd name="T8" fmla="*/ 26 w 26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4">
                  <a:moveTo>
                    <a:pt x="26" y="0"/>
                  </a:moveTo>
                  <a:cubicBezTo>
                    <a:pt x="15" y="13"/>
                    <a:pt x="7" y="28"/>
                    <a:pt x="0" y="44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4702" y="1166"/>
              <a:ext cx="13" cy="38"/>
            </a:xfrm>
            <a:custGeom>
              <a:avLst/>
              <a:gdLst>
                <a:gd name="T0" fmla="*/ 13 w 13"/>
                <a:gd name="T1" fmla="*/ 0 h 38"/>
                <a:gd name="T2" fmla="*/ 0 w 13"/>
                <a:gd name="T3" fmla="*/ 38 h 38"/>
                <a:gd name="T4" fmla="*/ 0 60000 65536"/>
                <a:gd name="T5" fmla="*/ 0 60000 65536"/>
                <a:gd name="T6" fmla="*/ 0 w 13"/>
                <a:gd name="T7" fmla="*/ 0 h 38"/>
                <a:gd name="T8" fmla="*/ 13 w 1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8">
                  <a:moveTo>
                    <a:pt x="13" y="0"/>
                  </a:moveTo>
                  <a:cubicBezTo>
                    <a:pt x="7" y="12"/>
                    <a:pt x="3" y="25"/>
                    <a:pt x="0" y="38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4416" y="1218"/>
              <a:ext cx="46" cy="37"/>
            </a:xfrm>
            <a:custGeom>
              <a:avLst/>
              <a:gdLst>
                <a:gd name="T0" fmla="*/ 46 w 46"/>
                <a:gd name="T1" fmla="*/ 37 h 37"/>
                <a:gd name="T2" fmla="*/ 0 w 46"/>
                <a:gd name="T3" fmla="*/ 0 h 37"/>
                <a:gd name="T4" fmla="*/ 0 60000 65536"/>
                <a:gd name="T5" fmla="*/ 0 60000 65536"/>
                <a:gd name="T6" fmla="*/ 0 w 46"/>
                <a:gd name="T7" fmla="*/ 0 h 37"/>
                <a:gd name="T8" fmla="*/ 46 w 46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37">
                  <a:moveTo>
                    <a:pt x="46" y="37"/>
                  </a:moveTo>
                  <a:cubicBezTo>
                    <a:pt x="32" y="23"/>
                    <a:pt x="16" y="11"/>
                    <a:pt x="0" y="0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4058" y="146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8 w 8"/>
                <a:gd name="T3" fmla="*/ 39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cubicBezTo>
                    <a:pt x="2" y="13"/>
                    <a:pt x="4" y="26"/>
                    <a:pt x="8" y="39"/>
                  </a:cubicBezTo>
                </a:path>
              </a:pathLst>
            </a:cu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6084168" y="501228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000000"/>
                </a:solidFill>
                <a:latin typeface="Verdana" pitchFamily="34" charset="0"/>
              </a:rPr>
              <a:t>Internet </a:t>
            </a:r>
            <a:endParaRPr lang="pt-PT" altLang="pt-PT" sz="1800" dirty="0"/>
          </a:p>
        </p:txBody>
      </p:sp>
      <p:sp>
        <p:nvSpPr>
          <p:cNvPr id="96" name="Rectangle 42"/>
          <p:cNvSpPr>
            <a:spLocks noChangeArrowheads="1"/>
          </p:cNvSpPr>
          <p:nvPr/>
        </p:nvSpPr>
        <p:spPr bwMode="auto">
          <a:xfrm>
            <a:off x="6372200" y="5412581"/>
            <a:ext cx="605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100" dirty="0" smtClean="0">
                <a:solidFill>
                  <a:srgbClr val="000000"/>
                </a:solidFill>
                <a:latin typeface="Verdana" pitchFamily="34" charset="0"/>
              </a:rPr>
              <a:t>IPv6</a:t>
            </a:r>
            <a:endParaRPr lang="pt-PT" altLang="pt-PT" sz="20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7956376" y="5085184"/>
            <a:ext cx="939241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Google</a:t>
            </a:r>
            <a:r>
              <a:rPr lang="pt-PT" sz="1400" b="1" dirty="0" smtClean="0">
                <a:solidFill>
                  <a:srgbClr val="FF0000"/>
                </a:solidFill>
              </a:rPr>
              <a:t> </a:t>
            </a:r>
            <a:r>
              <a:rPr lang="pt-PT" sz="1400" dirty="0" err="1" smtClean="0"/>
              <a:t>Facebook</a:t>
            </a:r>
            <a:endParaRPr lang="pt-PT" sz="1400" dirty="0" smtClean="0"/>
          </a:p>
          <a:p>
            <a:pPr algn="ctr"/>
            <a:r>
              <a:rPr lang="pt-PT" sz="1400" dirty="0" err="1" smtClean="0"/>
              <a:t>Youtube</a:t>
            </a:r>
            <a:endParaRPr lang="pt-PT" sz="1400" dirty="0" smtClean="0"/>
          </a:p>
          <a:p>
            <a:pPr algn="ctr"/>
            <a:r>
              <a:rPr lang="pt-PT" sz="1400" dirty="0" smtClean="0"/>
              <a:t>Yahoo</a:t>
            </a:r>
          </a:p>
          <a:p>
            <a:pPr algn="ctr"/>
            <a:r>
              <a:rPr lang="pt-PT" sz="1400" dirty="0" err="1" smtClean="0"/>
              <a:t>Wikipidea</a:t>
            </a:r>
            <a:endParaRPr lang="pt-PT" sz="1400" dirty="0" smtClean="0"/>
          </a:p>
          <a:p>
            <a:pPr algn="ctr"/>
            <a:r>
              <a:rPr lang="pt-PT" sz="1400" dirty="0" err="1" smtClean="0"/>
              <a:t>Instagram</a:t>
            </a:r>
            <a:endParaRPr lang="pt-PT" sz="1400" dirty="0" smtClean="0"/>
          </a:p>
          <a:p>
            <a:pPr algn="ctr"/>
            <a:r>
              <a:rPr lang="pt-PT" sz="1400" dirty="0" err="1" smtClean="0"/>
              <a:t>Linkedin</a:t>
            </a:r>
            <a:endParaRPr lang="pt-PT" sz="1400" dirty="0"/>
          </a:p>
        </p:txBody>
      </p:sp>
      <p:sp>
        <p:nvSpPr>
          <p:cNvPr id="99" name="Freeform 68"/>
          <p:cNvSpPr>
            <a:spLocks noEditPoints="1"/>
          </p:cNvSpPr>
          <p:nvPr/>
        </p:nvSpPr>
        <p:spPr bwMode="auto">
          <a:xfrm>
            <a:off x="2051720" y="3489644"/>
            <a:ext cx="687511" cy="45719"/>
          </a:xfrm>
          <a:custGeom>
            <a:avLst/>
            <a:gdLst>
              <a:gd name="T0" fmla="*/ 2147483647 w 4534"/>
              <a:gd name="T1" fmla="*/ 2147483647 h 400"/>
              <a:gd name="T2" fmla="*/ 2147483647 w 4534"/>
              <a:gd name="T3" fmla="*/ 2147483647 h 400"/>
              <a:gd name="T4" fmla="*/ 2147483647 w 4534"/>
              <a:gd name="T5" fmla="*/ 2147483647 h 400"/>
              <a:gd name="T6" fmla="*/ 2147483647 w 4534"/>
              <a:gd name="T7" fmla="*/ 2147483647 h 400"/>
              <a:gd name="T8" fmla="*/ 2147483647 w 4534"/>
              <a:gd name="T9" fmla="*/ 2147483647 h 400"/>
              <a:gd name="T10" fmla="*/ 2147483647 w 4534"/>
              <a:gd name="T11" fmla="*/ 2147483647 h 400"/>
              <a:gd name="T12" fmla="*/ 2147483647 w 4534"/>
              <a:gd name="T13" fmla="*/ 2147483647 h 400"/>
              <a:gd name="T14" fmla="*/ 2147483647 w 4534"/>
              <a:gd name="T15" fmla="*/ 2147483647 h 400"/>
              <a:gd name="T16" fmla="*/ 2147483647 w 4534"/>
              <a:gd name="T17" fmla="*/ 2147483647 h 400"/>
              <a:gd name="T18" fmla="*/ 2147483647 w 4534"/>
              <a:gd name="T19" fmla="*/ 2147483647 h 400"/>
              <a:gd name="T20" fmla="*/ 2147483647 w 4534"/>
              <a:gd name="T21" fmla="*/ 2147483647 h 400"/>
              <a:gd name="T22" fmla="*/ 2147483647 w 4534"/>
              <a:gd name="T23" fmla="*/ 2147483647 h 400"/>
              <a:gd name="T24" fmla="*/ 2147483647 w 4534"/>
              <a:gd name="T25" fmla="*/ 2147483647 h 400"/>
              <a:gd name="T26" fmla="*/ 2147483647 w 4534"/>
              <a:gd name="T27" fmla="*/ 2147483647 h 400"/>
              <a:gd name="T28" fmla="*/ 2147483647 w 4534"/>
              <a:gd name="T29" fmla="*/ 2147483647 h 400"/>
              <a:gd name="T30" fmla="*/ 2147483647 w 4534"/>
              <a:gd name="T31" fmla="*/ 2147483647 h 400"/>
              <a:gd name="T32" fmla="*/ 2147483647 w 4534"/>
              <a:gd name="T33" fmla="*/ 2147483647 h 400"/>
              <a:gd name="T34" fmla="*/ 2147483647 w 4534"/>
              <a:gd name="T35" fmla="*/ 2147483647 h 400"/>
              <a:gd name="T36" fmla="*/ 2147483647 w 4534"/>
              <a:gd name="T37" fmla="*/ 2147483647 h 400"/>
              <a:gd name="T38" fmla="*/ 2147483647 w 4534"/>
              <a:gd name="T39" fmla="*/ 2147483647 h 400"/>
              <a:gd name="T40" fmla="*/ 2147483647 w 4534"/>
              <a:gd name="T41" fmla="*/ 2147483647 h 400"/>
              <a:gd name="T42" fmla="*/ 2147483647 w 4534"/>
              <a:gd name="T43" fmla="*/ 2147483647 h 400"/>
              <a:gd name="T44" fmla="*/ 2147483647 w 4534"/>
              <a:gd name="T45" fmla="*/ 2147483647 h 400"/>
              <a:gd name="T46" fmla="*/ 2147483647 w 4534"/>
              <a:gd name="T47" fmla="*/ 2147483647 h 400"/>
              <a:gd name="T48" fmla="*/ 2147483647 w 4534"/>
              <a:gd name="T49" fmla="*/ 2147483647 h 400"/>
              <a:gd name="T50" fmla="*/ 2147483647 w 4534"/>
              <a:gd name="T51" fmla="*/ 2147483647 h 400"/>
              <a:gd name="T52" fmla="*/ 2147483647 w 4534"/>
              <a:gd name="T53" fmla="*/ 2147483647 h 400"/>
              <a:gd name="T54" fmla="*/ 2147483647 w 4534"/>
              <a:gd name="T55" fmla="*/ 2147483647 h 400"/>
              <a:gd name="T56" fmla="*/ 2147483647 w 4534"/>
              <a:gd name="T57" fmla="*/ 2147483647 h 400"/>
              <a:gd name="T58" fmla="*/ 2147483647 w 4534"/>
              <a:gd name="T59" fmla="*/ 2147483647 h 400"/>
              <a:gd name="T60" fmla="*/ 2147483647 w 4534"/>
              <a:gd name="T61" fmla="*/ 2147483647 h 400"/>
              <a:gd name="T62" fmla="*/ 2147483647 w 4534"/>
              <a:gd name="T63" fmla="*/ 2147483647 h 400"/>
              <a:gd name="T64" fmla="*/ 2147483647 w 4534"/>
              <a:gd name="T65" fmla="*/ 0 h 400"/>
              <a:gd name="T66" fmla="*/ 2147483647 w 4534"/>
              <a:gd name="T67" fmla="*/ 0 h 400"/>
              <a:gd name="T68" fmla="*/ 2147483647 w 4534"/>
              <a:gd name="T69" fmla="*/ 2147483647 h 4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34"/>
              <a:gd name="T106" fmla="*/ 0 h 400"/>
              <a:gd name="T107" fmla="*/ 4534 w 4534"/>
              <a:gd name="T108" fmla="*/ 400 h 4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34" h="400">
                <a:moveTo>
                  <a:pt x="334" y="167"/>
                </a:moveTo>
                <a:lnTo>
                  <a:pt x="534" y="167"/>
                </a:lnTo>
                <a:cubicBezTo>
                  <a:pt x="552" y="167"/>
                  <a:pt x="567" y="182"/>
                  <a:pt x="567" y="200"/>
                </a:cubicBezTo>
                <a:cubicBezTo>
                  <a:pt x="567" y="219"/>
                  <a:pt x="552" y="233"/>
                  <a:pt x="534" y="233"/>
                </a:cubicBezTo>
                <a:lnTo>
                  <a:pt x="334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4" y="167"/>
                </a:cubicBezTo>
                <a:close/>
                <a:moveTo>
                  <a:pt x="800" y="167"/>
                </a:moveTo>
                <a:lnTo>
                  <a:pt x="1000" y="167"/>
                </a:lnTo>
                <a:cubicBezTo>
                  <a:pt x="1019" y="167"/>
                  <a:pt x="1034" y="182"/>
                  <a:pt x="1034" y="200"/>
                </a:cubicBezTo>
                <a:cubicBezTo>
                  <a:pt x="1034" y="219"/>
                  <a:pt x="1019" y="233"/>
                  <a:pt x="1000" y="233"/>
                </a:cubicBezTo>
                <a:lnTo>
                  <a:pt x="800" y="233"/>
                </a:lnTo>
                <a:cubicBezTo>
                  <a:pt x="782" y="233"/>
                  <a:pt x="767" y="219"/>
                  <a:pt x="767" y="200"/>
                </a:cubicBezTo>
                <a:cubicBezTo>
                  <a:pt x="767" y="182"/>
                  <a:pt x="782" y="167"/>
                  <a:pt x="800" y="167"/>
                </a:cubicBezTo>
                <a:close/>
                <a:moveTo>
                  <a:pt x="1267" y="167"/>
                </a:moveTo>
                <a:lnTo>
                  <a:pt x="1467" y="167"/>
                </a:lnTo>
                <a:cubicBezTo>
                  <a:pt x="1486" y="167"/>
                  <a:pt x="1500" y="182"/>
                  <a:pt x="1500" y="200"/>
                </a:cubicBezTo>
                <a:cubicBezTo>
                  <a:pt x="1500" y="219"/>
                  <a:pt x="1486" y="233"/>
                  <a:pt x="1467" y="233"/>
                </a:cubicBezTo>
                <a:lnTo>
                  <a:pt x="1267" y="233"/>
                </a:lnTo>
                <a:cubicBezTo>
                  <a:pt x="1249" y="233"/>
                  <a:pt x="1234" y="219"/>
                  <a:pt x="1234" y="200"/>
                </a:cubicBezTo>
                <a:cubicBezTo>
                  <a:pt x="1234" y="182"/>
                  <a:pt x="1249" y="167"/>
                  <a:pt x="1267" y="167"/>
                </a:cubicBezTo>
                <a:close/>
                <a:moveTo>
                  <a:pt x="1734" y="167"/>
                </a:moveTo>
                <a:lnTo>
                  <a:pt x="1934" y="167"/>
                </a:lnTo>
                <a:cubicBezTo>
                  <a:pt x="1952" y="167"/>
                  <a:pt x="1967" y="182"/>
                  <a:pt x="1967" y="200"/>
                </a:cubicBezTo>
                <a:cubicBezTo>
                  <a:pt x="1967" y="219"/>
                  <a:pt x="1952" y="233"/>
                  <a:pt x="1934" y="233"/>
                </a:cubicBezTo>
                <a:lnTo>
                  <a:pt x="1734" y="233"/>
                </a:lnTo>
                <a:cubicBezTo>
                  <a:pt x="1715" y="233"/>
                  <a:pt x="1700" y="219"/>
                  <a:pt x="1700" y="200"/>
                </a:cubicBezTo>
                <a:cubicBezTo>
                  <a:pt x="1700" y="182"/>
                  <a:pt x="1715" y="167"/>
                  <a:pt x="1734" y="167"/>
                </a:cubicBezTo>
                <a:close/>
                <a:moveTo>
                  <a:pt x="2200" y="167"/>
                </a:moveTo>
                <a:lnTo>
                  <a:pt x="2400" y="167"/>
                </a:lnTo>
                <a:cubicBezTo>
                  <a:pt x="2419" y="167"/>
                  <a:pt x="2434" y="182"/>
                  <a:pt x="2434" y="200"/>
                </a:cubicBezTo>
                <a:cubicBezTo>
                  <a:pt x="2434" y="219"/>
                  <a:pt x="2419" y="233"/>
                  <a:pt x="2400" y="233"/>
                </a:cubicBezTo>
                <a:lnTo>
                  <a:pt x="2200" y="233"/>
                </a:lnTo>
                <a:cubicBezTo>
                  <a:pt x="2182" y="233"/>
                  <a:pt x="2167" y="219"/>
                  <a:pt x="2167" y="200"/>
                </a:cubicBezTo>
                <a:cubicBezTo>
                  <a:pt x="2167" y="182"/>
                  <a:pt x="2182" y="167"/>
                  <a:pt x="2200" y="167"/>
                </a:cubicBezTo>
                <a:close/>
                <a:moveTo>
                  <a:pt x="2667" y="167"/>
                </a:moveTo>
                <a:lnTo>
                  <a:pt x="2867" y="167"/>
                </a:lnTo>
                <a:cubicBezTo>
                  <a:pt x="2886" y="167"/>
                  <a:pt x="2900" y="182"/>
                  <a:pt x="2900" y="200"/>
                </a:cubicBezTo>
                <a:cubicBezTo>
                  <a:pt x="2900" y="219"/>
                  <a:pt x="2886" y="233"/>
                  <a:pt x="2867" y="233"/>
                </a:cubicBezTo>
                <a:lnTo>
                  <a:pt x="2667" y="233"/>
                </a:lnTo>
                <a:cubicBezTo>
                  <a:pt x="2649" y="233"/>
                  <a:pt x="2634" y="219"/>
                  <a:pt x="2634" y="200"/>
                </a:cubicBezTo>
                <a:cubicBezTo>
                  <a:pt x="2634" y="182"/>
                  <a:pt x="2649" y="167"/>
                  <a:pt x="2667" y="167"/>
                </a:cubicBezTo>
                <a:close/>
                <a:moveTo>
                  <a:pt x="3134" y="167"/>
                </a:moveTo>
                <a:lnTo>
                  <a:pt x="3334" y="167"/>
                </a:lnTo>
                <a:cubicBezTo>
                  <a:pt x="3352" y="167"/>
                  <a:pt x="3367" y="182"/>
                  <a:pt x="3367" y="200"/>
                </a:cubicBezTo>
                <a:cubicBezTo>
                  <a:pt x="3367" y="219"/>
                  <a:pt x="3352" y="233"/>
                  <a:pt x="3334" y="233"/>
                </a:cubicBezTo>
                <a:lnTo>
                  <a:pt x="3134" y="233"/>
                </a:lnTo>
                <a:cubicBezTo>
                  <a:pt x="3115" y="233"/>
                  <a:pt x="3100" y="219"/>
                  <a:pt x="3100" y="200"/>
                </a:cubicBezTo>
                <a:cubicBezTo>
                  <a:pt x="3100" y="182"/>
                  <a:pt x="3115" y="167"/>
                  <a:pt x="3134" y="167"/>
                </a:cubicBezTo>
                <a:close/>
                <a:moveTo>
                  <a:pt x="3600" y="167"/>
                </a:moveTo>
                <a:lnTo>
                  <a:pt x="3800" y="167"/>
                </a:lnTo>
                <a:cubicBezTo>
                  <a:pt x="3819" y="167"/>
                  <a:pt x="3834" y="182"/>
                  <a:pt x="3834" y="200"/>
                </a:cubicBezTo>
                <a:cubicBezTo>
                  <a:pt x="3834" y="219"/>
                  <a:pt x="3819" y="233"/>
                  <a:pt x="3800" y="233"/>
                </a:cubicBezTo>
                <a:lnTo>
                  <a:pt x="3600" y="233"/>
                </a:lnTo>
                <a:cubicBezTo>
                  <a:pt x="3582" y="233"/>
                  <a:pt x="3567" y="219"/>
                  <a:pt x="3567" y="200"/>
                </a:cubicBezTo>
                <a:cubicBezTo>
                  <a:pt x="3567" y="182"/>
                  <a:pt x="3582" y="167"/>
                  <a:pt x="3600" y="167"/>
                </a:cubicBezTo>
                <a:close/>
                <a:moveTo>
                  <a:pt x="4067" y="167"/>
                </a:moveTo>
                <a:lnTo>
                  <a:pt x="4200" y="167"/>
                </a:lnTo>
                <a:cubicBezTo>
                  <a:pt x="4219" y="167"/>
                  <a:pt x="4234" y="182"/>
                  <a:pt x="4234" y="200"/>
                </a:cubicBezTo>
                <a:cubicBezTo>
                  <a:pt x="4234" y="219"/>
                  <a:pt x="4219" y="233"/>
                  <a:pt x="4200" y="233"/>
                </a:cubicBezTo>
                <a:lnTo>
                  <a:pt x="4067" y="233"/>
                </a:lnTo>
                <a:cubicBezTo>
                  <a:pt x="4049" y="233"/>
                  <a:pt x="4034" y="219"/>
                  <a:pt x="4034" y="200"/>
                </a:cubicBezTo>
                <a:cubicBezTo>
                  <a:pt x="4034" y="182"/>
                  <a:pt x="4049" y="167"/>
                  <a:pt x="4067" y="167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  <a:moveTo>
                  <a:pt x="4134" y="0"/>
                </a:moveTo>
                <a:lnTo>
                  <a:pt x="4534" y="200"/>
                </a:lnTo>
                <a:lnTo>
                  <a:pt x="4134" y="400"/>
                </a:lnTo>
                <a:lnTo>
                  <a:pt x="4134" y="0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195736" y="3212976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v4</a:t>
            </a:r>
            <a:endParaRPr lang="pt-PT" altLang="pt-PT" sz="1800" dirty="0"/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250825" y="3213100"/>
            <a:ext cx="1727200" cy="7921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Calibri" pitchFamily="34" charset="0"/>
            </a:endParaRPr>
          </a:p>
        </p:txBody>
      </p:sp>
      <p:sp>
        <p:nvSpPr>
          <p:cNvPr id="104" name="Rectangle 75"/>
          <p:cNvSpPr>
            <a:spLocks noChangeArrowheads="1"/>
          </p:cNvSpPr>
          <p:nvPr/>
        </p:nvSpPr>
        <p:spPr bwMode="auto">
          <a:xfrm>
            <a:off x="336550" y="3268663"/>
            <a:ext cx="737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pt-PT" altLang="pt-PT" sz="1800" b="1" dirty="0"/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179512" y="2908300"/>
            <a:ext cx="2122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latin typeface="Calibri" pitchFamily="34" charset="0"/>
              </a:rPr>
              <a:t>Residência “dual-</a:t>
            </a:r>
            <a:r>
              <a:rPr lang="pt-PT" altLang="pt-PT" sz="1400" b="1" dirty="0" err="1" smtClean="0">
                <a:latin typeface="Calibri" pitchFamily="34" charset="0"/>
              </a:rPr>
              <a:t>stack</a:t>
            </a:r>
            <a:r>
              <a:rPr lang="pt-PT" altLang="pt-PT" sz="1400" b="1" dirty="0" smtClean="0">
                <a:latin typeface="Calibri" pitchFamily="34" charset="0"/>
              </a:rPr>
              <a:t>”</a:t>
            </a:r>
            <a:endParaRPr lang="pt-PT" altLang="pt-PT" sz="1400" b="1" dirty="0">
              <a:latin typeface="Calibri" pitchFamily="34" charset="0"/>
            </a:endParaRPr>
          </a:p>
        </p:txBody>
      </p:sp>
      <p:sp>
        <p:nvSpPr>
          <p:cNvPr id="115" name="Rectangle 78"/>
          <p:cNvSpPr>
            <a:spLocks noChangeArrowheads="1"/>
          </p:cNvSpPr>
          <p:nvPr/>
        </p:nvSpPr>
        <p:spPr bwMode="auto">
          <a:xfrm>
            <a:off x="526296" y="3356992"/>
            <a:ext cx="1165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dirty="0" err="1" smtClean="0">
                <a:solidFill>
                  <a:srgbClr val="000000"/>
                </a:solidFill>
                <a:latin typeface="Verdana" pitchFamily="34" charset="0"/>
              </a:rPr>
              <a:t>Home</a:t>
            </a:r>
            <a:r>
              <a:rPr lang="pt-PT" altLang="pt-PT" sz="1400" dirty="0" smtClean="0">
                <a:solidFill>
                  <a:srgbClr val="000000"/>
                </a:solidFill>
                <a:latin typeface="Verdana" pitchFamily="34" charset="0"/>
              </a:rPr>
              <a:t> G/W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solidFill>
                  <a:srgbClr val="000000"/>
                </a:solidFill>
                <a:latin typeface="Verdana" pitchFamily="34" charset="0"/>
              </a:rPr>
              <a:t>IPv4+IPv6 </a:t>
            </a:r>
            <a:endParaRPr lang="pt-PT" altLang="pt-PT" sz="1400" b="1" dirty="0"/>
          </a:p>
        </p:txBody>
      </p:sp>
      <p:sp>
        <p:nvSpPr>
          <p:cNvPr id="116" name="Rectangle 71"/>
          <p:cNvSpPr>
            <a:spLocks noChangeArrowheads="1"/>
          </p:cNvSpPr>
          <p:nvPr/>
        </p:nvSpPr>
        <p:spPr bwMode="auto">
          <a:xfrm>
            <a:off x="2217670" y="3645024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700" dirty="0" smtClean="0">
                <a:solidFill>
                  <a:srgbClr val="000000"/>
                </a:solidFill>
                <a:latin typeface="Verdana" pitchFamily="34" charset="0"/>
              </a:rPr>
              <a:t>v6</a:t>
            </a:r>
            <a:endParaRPr lang="pt-PT" altLang="pt-PT" sz="1800" dirty="0"/>
          </a:p>
        </p:txBody>
      </p:sp>
      <p:sp>
        <p:nvSpPr>
          <p:cNvPr id="117" name="Line 6"/>
          <p:cNvSpPr>
            <a:spLocks noChangeShapeType="1"/>
          </p:cNvSpPr>
          <p:nvPr/>
        </p:nvSpPr>
        <p:spPr bwMode="auto">
          <a:xfrm>
            <a:off x="4896598" y="4279489"/>
            <a:ext cx="879133" cy="50950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" name="Forma livre 9"/>
          <p:cNvSpPr/>
          <p:nvPr/>
        </p:nvSpPr>
        <p:spPr>
          <a:xfrm>
            <a:off x="1977656" y="3657600"/>
            <a:ext cx="6220046" cy="1233454"/>
          </a:xfrm>
          <a:custGeom>
            <a:avLst/>
            <a:gdLst>
              <a:gd name="connsiteX0" fmla="*/ 0 w 6220046"/>
              <a:gd name="connsiteY0" fmla="*/ 21265 h 1233454"/>
              <a:gd name="connsiteX1" fmla="*/ 95693 w 6220046"/>
              <a:gd name="connsiteY1" fmla="*/ 10633 h 1233454"/>
              <a:gd name="connsiteX2" fmla="*/ 170121 w 6220046"/>
              <a:gd name="connsiteY2" fmla="*/ 0 h 1233454"/>
              <a:gd name="connsiteX3" fmla="*/ 776177 w 6220046"/>
              <a:gd name="connsiteY3" fmla="*/ 10633 h 1233454"/>
              <a:gd name="connsiteX4" fmla="*/ 882502 w 6220046"/>
              <a:gd name="connsiteY4" fmla="*/ 42530 h 1233454"/>
              <a:gd name="connsiteX5" fmla="*/ 946297 w 6220046"/>
              <a:gd name="connsiteY5" fmla="*/ 63795 h 1233454"/>
              <a:gd name="connsiteX6" fmla="*/ 967563 w 6220046"/>
              <a:gd name="connsiteY6" fmla="*/ 85060 h 1233454"/>
              <a:gd name="connsiteX7" fmla="*/ 999460 w 6220046"/>
              <a:gd name="connsiteY7" fmla="*/ 95693 h 1233454"/>
              <a:gd name="connsiteX8" fmla="*/ 1041991 w 6220046"/>
              <a:gd name="connsiteY8" fmla="*/ 116958 h 1233454"/>
              <a:gd name="connsiteX9" fmla="*/ 1105786 w 6220046"/>
              <a:gd name="connsiteY9" fmla="*/ 170121 h 1233454"/>
              <a:gd name="connsiteX10" fmla="*/ 1169581 w 6220046"/>
              <a:gd name="connsiteY10" fmla="*/ 202019 h 1233454"/>
              <a:gd name="connsiteX11" fmla="*/ 1190846 w 6220046"/>
              <a:gd name="connsiteY11" fmla="*/ 233916 h 1233454"/>
              <a:gd name="connsiteX12" fmla="*/ 1254642 w 6220046"/>
              <a:gd name="connsiteY12" fmla="*/ 265814 h 1233454"/>
              <a:gd name="connsiteX13" fmla="*/ 1297172 w 6220046"/>
              <a:gd name="connsiteY13" fmla="*/ 287079 h 1233454"/>
              <a:gd name="connsiteX14" fmla="*/ 1360967 w 6220046"/>
              <a:gd name="connsiteY14" fmla="*/ 329609 h 1233454"/>
              <a:gd name="connsiteX15" fmla="*/ 1456660 w 6220046"/>
              <a:gd name="connsiteY15" fmla="*/ 382772 h 1233454"/>
              <a:gd name="connsiteX16" fmla="*/ 1520456 w 6220046"/>
              <a:gd name="connsiteY16" fmla="*/ 425302 h 1233454"/>
              <a:gd name="connsiteX17" fmla="*/ 1552353 w 6220046"/>
              <a:gd name="connsiteY17" fmla="*/ 435935 h 1233454"/>
              <a:gd name="connsiteX18" fmla="*/ 1584251 w 6220046"/>
              <a:gd name="connsiteY18" fmla="*/ 457200 h 1233454"/>
              <a:gd name="connsiteX19" fmla="*/ 1626781 w 6220046"/>
              <a:gd name="connsiteY19" fmla="*/ 467833 h 1233454"/>
              <a:gd name="connsiteX20" fmla="*/ 1690577 w 6220046"/>
              <a:gd name="connsiteY20" fmla="*/ 489098 h 1233454"/>
              <a:gd name="connsiteX21" fmla="*/ 1722474 w 6220046"/>
              <a:gd name="connsiteY21" fmla="*/ 499730 h 1233454"/>
              <a:gd name="connsiteX22" fmla="*/ 1924493 w 6220046"/>
              <a:gd name="connsiteY22" fmla="*/ 520995 h 1233454"/>
              <a:gd name="connsiteX23" fmla="*/ 2679404 w 6220046"/>
              <a:gd name="connsiteY23" fmla="*/ 499730 h 1233454"/>
              <a:gd name="connsiteX24" fmla="*/ 2870791 w 6220046"/>
              <a:gd name="connsiteY24" fmla="*/ 510363 h 1233454"/>
              <a:gd name="connsiteX25" fmla="*/ 2913321 w 6220046"/>
              <a:gd name="connsiteY25" fmla="*/ 520995 h 1233454"/>
              <a:gd name="connsiteX26" fmla="*/ 2977116 w 6220046"/>
              <a:gd name="connsiteY26" fmla="*/ 531628 h 1233454"/>
              <a:gd name="connsiteX27" fmla="*/ 3040911 w 6220046"/>
              <a:gd name="connsiteY27" fmla="*/ 552893 h 1233454"/>
              <a:gd name="connsiteX28" fmla="*/ 3072809 w 6220046"/>
              <a:gd name="connsiteY28" fmla="*/ 563526 h 1233454"/>
              <a:gd name="connsiteX29" fmla="*/ 3147237 w 6220046"/>
              <a:gd name="connsiteY29" fmla="*/ 606056 h 1233454"/>
              <a:gd name="connsiteX30" fmla="*/ 3179135 w 6220046"/>
              <a:gd name="connsiteY30" fmla="*/ 616688 h 1233454"/>
              <a:gd name="connsiteX31" fmla="*/ 3253563 w 6220046"/>
              <a:gd name="connsiteY31" fmla="*/ 659219 h 1233454"/>
              <a:gd name="connsiteX32" fmla="*/ 3317358 w 6220046"/>
              <a:gd name="connsiteY32" fmla="*/ 691116 h 1233454"/>
              <a:gd name="connsiteX33" fmla="*/ 3338623 w 6220046"/>
              <a:gd name="connsiteY33" fmla="*/ 723014 h 1233454"/>
              <a:gd name="connsiteX34" fmla="*/ 3434316 w 6220046"/>
              <a:gd name="connsiteY34" fmla="*/ 776177 h 1233454"/>
              <a:gd name="connsiteX35" fmla="*/ 3508744 w 6220046"/>
              <a:gd name="connsiteY35" fmla="*/ 818707 h 1233454"/>
              <a:gd name="connsiteX36" fmla="*/ 3540642 w 6220046"/>
              <a:gd name="connsiteY36" fmla="*/ 829340 h 1233454"/>
              <a:gd name="connsiteX37" fmla="*/ 3604437 w 6220046"/>
              <a:gd name="connsiteY37" fmla="*/ 861237 h 1233454"/>
              <a:gd name="connsiteX38" fmla="*/ 3668232 w 6220046"/>
              <a:gd name="connsiteY38" fmla="*/ 893135 h 1233454"/>
              <a:gd name="connsiteX39" fmla="*/ 3732028 w 6220046"/>
              <a:gd name="connsiteY39" fmla="*/ 935665 h 1233454"/>
              <a:gd name="connsiteX40" fmla="*/ 3763925 w 6220046"/>
              <a:gd name="connsiteY40" fmla="*/ 956930 h 1233454"/>
              <a:gd name="connsiteX41" fmla="*/ 3795823 w 6220046"/>
              <a:gd name="connsiteY41" fmla="*/ 967563 h 1233454"/>
              <a:gd name="connsiteX42" fmla="*/ 3827721 w 6220046"/>
              <a:gd name="connsiteY42" fmla="*/ 988828 h 1233454"/>
              <a:gd name="connsiteX43" fmla="*/ 3870251 w 6220046"/>
              <a:gd name="connsiteY43" fmla="*/ 1010093 h 1233454"/>
              <a:gd name="connsiteX44" fmla="*/ 3902149 w 6220046"/>
              <a:gd name="connsiteY44" fmla="*/ 1031358 h 1233454"/>
              <a:gd name="connsiteX45" fmla="*/ 3934046 w 6220046"/>
              <a:gd name="connsiteY45" fmla="*/ 1041991 h 1233454"/>
              <a:gd name="connsiteX46" fmla="*/ 4051004 w 6220046"/>
              <a:gd name="connsiteY46" fmla="*/ 1105786 h 1233454"/>
              <a:gd name="connsiteX47" fmla="*/ 4082902 w 6220046"/>
              <a:gd name="connsiteY47" fmla="*/ 1116419 h 1233454"/>
              <a:gd name="connsiteX48" fmla="*/ 4125432 w 6220046"/>
              <a:gd name="connsiteY48" fmla="*/ 1137684 h 1233454"/>
              <a:gd name="connsiteX49" fmla="*/ 4199860 w 6220046"/>
              <a:gd name="connsiteY49" fmla="*/ 1158949 h 1233454"/>
              <a:gd name="connsiteX50" fmla="*/ 4231758 w 6220046"/>
              <a:gd name="connsiteY50" fmla="*/ 1180214 h 1233454"/>
              <a:gd name="connsiteX51" fmla="*/ 4284921 w 6220046"/>
              <a:gd name="connsiteY51" fmla="*/ 1190847 h 1233454"/>
              <a:gd name="connsiteX52" fmla="*/ 4327451 w 6220046"/>
              <a:gd name="connsiteY52" fmla="*/ 1201479 h 1233454"/>
              <a:gd name="connsiteX53" fmla="*/ 4550735 w 6220046"/>
              <a:gd name="connsiteY53" fmla="*/ 1222744 h 1233454"/>
              <a:gd name="connsiteX54" fmla="*/ 4603897 w 6220046"/>
              <a:gd name="connsiteY54" fmla="*/ 1233377 h 1233454"/>
              <a:gd name="connsiteX55" fmla="*/ 4784651 w 6220046"/>
              <a:gd name="connsiteY55" fmla="*/ 1212112 h 1233454"/>
              <a:gd name="connsiteX56" fmla="*/ 4827181 w 6220046"/>
              <a:gd name="connsiteY56" fmla="*/ 1201479 h 1233454"/>
              <a:gd name="connsiteX57" fmla="*/ 4869711 w 6220046"/>
              <a:gd name="connsiteY57" fmla="*/ 1180214 h 1233454"/>
              <a:gd name="connsiteX58" fmla="*/ 4933507 w 6220046"/>
              <a:gd name="connsiteY58" fmla="*/ 1137684 h 1233454"/>
              <a:gd name="connsiteX59" fmla="*/ 4997302 w 6220046"/>
              <a:gd name="connsiteY59" fmla="*/ 1105786 h 1233454"/>
              <a:gd name="connsiteX60" fmla="*/ 5061097 w 6220046"/>
              <a:gd name="connsiteY60" fmla="*/ 1084521 h 1233454"/>
              <a:gd name="connsiteX61" fmla="*/ 5092995 w 6220046"/>
              <a:gd name="connsiteY61" fmla="*/ 1063256 h 1233454"/>
              <a:gd name="connsiteX62" fmla="*/ 5369442 w 6220046"/>
              <a:gd name="connsiteY62" fmla="*/ 1031358 h 1233454"/>
              <a:gd name="connsiteX63" fmla="*/ 5486400 w 6220046"/>
              <a:gd name="connsiteY63" fmla="*/ 1010093 h 1233454"/>
              <a:gd name="connsiteX64" fmla="*/ 5518297 w 6220046"/>
              <a:gd name="connsiteY64" fmla="*/ 988828 h 1233454"/>
              <a:gd name="connsiteX65" fmla="*/ 5592725 w 6220046"/>
              <a:gd name="connsiteY65" fmla="*/ 967563 h 1233454"/>
              <a:gd name="connsiteX66" fmla="*/ 5837274 w 6220046"/>
              <a:gd name="connsiteY66" fmla="*/ 956930 h 1233454"/>
              <a:gd name="connsiteX67" fmla="*/ 5901070 w 6220046"/>
              <a:gd name="connsiteY67" fmla="*/ 935665 h 1233454"/>
              <a:gd name="connsiteX68" fmla="*/ 5964865 w 6220046"/>
              <a:gd name="connsiteY68" fmla="*/ 903767 h 1233454"/>
              <a:gd name="connsiteX69" fmla="*/ 6124353 w 6220046"/>
              <a:gd name="connsiteY69" fmla="*/ 882502 h 1233454"/>
              <a:gd name="connsiteX70" fmla="*/ 6220046 w 6220046"/>
              <a:gd name="connsiteY70" fmla="*/ 861237 h 12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220046" h="1233454">
                <a:moveTo>
                  <a:pt x="0" y="21265"/>
                </a:moveTo>
                <a:lnTo>
                  <a:pt x="95693" y="10633"/>
                </a:lnTo>
                <a:cubicBezTo>
                  <a:pt x="120561" y="7525"/>
                  <a:pt x="145060" y="0"/>
                  <a:pt x="170121" y="0"/>
                </a:cubicBezTo>
                <a:cubicBezTo>
                  <a:pt x="372171" y="0"/>
                  <a:pt x="574158" y="7089"/>
                  <a:pt x="776177" y="10633"/>
                </a:cubicBezTo>
                <a:cubicBezTo>
                  <a:pt x="939477" y="33961"/>
                  <a:pt x="790885" y="1812"/>
                  <a:pt x="882502" y="42530"/>
                </a:cubicBezTo>
                <a:cubicBezTo>
                  <a:pt x="902985" y="51634"/>
                  <a:pt x="946297" y="63795"/>
                  <a:pt x="946297" y="63795"/>
                </a:cubicBezTo>
                <a:cubicBezTo>
                  <a:pt x="953386" y="70883"/>
                  <a:pt x="958967" y="79902"/>
                  <a:pt x="967563" y="85060"/>
                </a:cubicBezTo>
                <a:cubicBezTo>
                  <a:pt x="977173" y="90826"/>
                  <a:pt x="989159" y="91278"/>
                  <a:pt x="999460" y="95693"/>
                </a:cubicBezTo>
                <a:cubicBezTo>
                  <a:pt x="1014029" y="101937"/>
                  <a:pt x="1028229" y="109094"/>
                  <a:pt x="1041991" y="116958"/>
                </a:cubicBezTo>
                <a:cubicBezTo>
                  <a:pt x="1092386" y="145755"/>
                  <a:pt x="1057808" y="130139"/>
                  <a:pt x="1105786" y="170121"/>
                </a:cubicBezTo>
                <a:cubicBezTo>
                  <a:pt x="1133267" y="193022"/>
                  <a:pt x="1137614" y="191363"/>
                  <a:pt x="1169581" y="202019"/>
                </a:cubicBezTo>
                <a:cubicBezTo>
                  <a:pt x="1176669" y="212651"/>
                  <a:pt x="1181810" y="224880"/>
                  <a:pt x="1190846" y="233916"/>
                </a:cubicBezTo>
                <a:cubicBezTo>
                  <a:pt x="1216387" y="259457"/>
                  <a:pt x="1224376" y="252843"/>
                  <a:pt x="1254642" y="265814"/>
                </a:cubicBezTo>
                <a:cubicBezTo>
                  <a:pt x="1269210" y="272058"/>
                  <a:pt x="1284274" y="277866"/>
                  <a:pt x="1297172" y="287079"/>
                </a:cubicBezTo>
                <a:cubicBezTo>
                  <a:pt x="1366861" y="336857"/>
                  <a:pt x="1292545" y="306802"/>
                  <a:pt x="1360967" y="329609"/>
                </a:cubicBezTo>
                <a:cubicBezTo>
                  <a:pt x="1434088" y="378357"/>
                  <a:pt x="1400517" y="364058"/>
                  <a:pt x="1456660" y="382772"/>
                </a:cubicBezTo>
                <a:cubicBezTo>
                  <a:pt x="1477925" y="396949"/>
                  <a:pt x="1496210" y="417220"/>
                  <a:pt x="1520456" y="425302"/>
                </a:cubicBezTo>
                <a:cubicBezTo>
                  <a:pt x="1531088" y="428846"/>
                  <a:pt x="1542329" y="430923"/>
                  <a:pt x="1552353" y="435935"/>
                </a:cubicBezTo>
                <a:cubicBezTo>
                  <a:pt x="1563783" y="441650"/>
                  <a:pt x="1572505" y="452166"/>
                  <a:pt x="1584251" y="457200"/>
                </a:cubicBezTo>
                <a:cubicBezTo>
                  <a:pt x="1597682" y="462956"/>
                  <a:pt x="1612784" y="463634"/>
                  <a:pt x="1626781" y="467833"/>
                </a:cubicBezTo>
                <a:cubicBezTo>
                  <a:pt x="1648251" y="474274"/>
                  <a:pt x="1669312" y="482010"/>
                  <a:pt x="1690577" y="489098"/>
                </a:cubicBezTo>
                <a:cubicBezTo>
                  <a:pt x="1701209" y="492642"/>
                  <a:pt x="1711313" y="498715"/>
                  <a:pt x="1722474" y="499730"/>
                </a:cubicBezTo>
                <a:cubicBezTo>
                  <a:pt x="1867889" y="512950"/>
                  <a:pt x="1800587" y="505508"/>
                  <a:pt x="1924493" y="520995"/>
                </a:cubicBezTo>
                <a:lnTo>
                  <a:pt x="2679404" y="499730"/>
                </a:lnTo>
                <a:cubicBezTo>
                  <a:pt x="2743298" y="499730"/>
                  <a:pt x="2806995" y="506819"/>
                  <a:pt x="2870791" y="510363"/>
                </a:cubicBezTo>
                <a:cubicBezTo>
                  <a:pt x="2884968" y="513907"/>
                  <a:pt x="2898992" y="518129"/>
                  <a:pt x="2913321" y="520995"/>
                </a:cubicBezTo>
                <a:cubicBezTo>
                  <a:pt x="2934461" y="525223"/>
                  <a:pt x="2956201" y="526399"/>
                  <a:pt x="2977116" y="531628"/>
                </a:cubicBezTo>
                <a:cubicBezTo>
                  <a:pt x="2998862" y="537065"/>
                  <a:pt x="3019646" y="545805"/>
                  <a:pt x="3040911" y="552893"/>
                </a:cubicBezTo>
                <a:cubicBezTo>
                  <a:pt x="3051544" y="556437"/>
                  <a:pt x="3063483" y="557309"/>
                  <a:pt x="3072809" y="563526"/>
                </a:cubicBezTo>
                <a:cubicBezTo>
                  <a:pt x="3104842" y="584881"/>
                  <a:pt x="3109467" y="589869"/>
                  <a:pt x="3147237" y="606056"/>
                </a:cubicBezTo>
                <a:cubicBezTo>
                  <a:pt x="3157539" y="610471"/>
                  <a:pt x="3168502" y="613144"/>
                  <a:pt x="3179135" y="616688"/>
                </a:cubicBezTo>
                <a:cubicBezTo>
                  <a:pt x="3256846" y="668496"/>
                  <a:pt x="3159134" y="605259"/>
                  <a:pt x="3253563" y="659219"/>
                </a:cubicBezTo>
                <a:cubicBezTo>
                  <a:pt x="3311272" y="692196"/>
                  <a:pt x="3258877" y="671623"/>
                  <a:pt x="3317358" y="691116"/>
                </a:cubicBezTo>
                <a:cubicBezTo>
                  <a:pt x="3324446" y="701749"/>
                  <a:pt x="3329006" y="714599"/>
                  <a:pt x="3338623" y="723014"/>
                </a:cubicBezTo>
                <a:cubicBezTo>
                  <a:pt x="3428016" y="801233"/>
                  <a:pt x="3371036" y="744537"/>
                  <a:pt x="3434316" y="776177"/>
                </a:cubicBezTo>
                <a:cubicBezTo>
                  <a:pt x="3541098" y="829568"/>
                  <a:pt x="3378261" y="762785"/>
                  <a:pt x="3508744" y="818707"/>
                </a:cubicBezTo>
                <a:cubicBezTo>
                  <a:pt x="3519046" y="823122"/>
                  <a:pt x="3530617" y="824328"/>
                  <a:pt x="3540642" y="829340"/>
                </a:cubicBezTo>
                <a:cubicBezTo>
                  <a:pt x="3623080" y="870560"/>
                  <a:pt x="3524267" y="834515"/>
                  <a:pt x="3604437" y="861237"/>
                </a:cubicBezTo>
                <a:cubicBezTo>
                  <a:pt x="3746046" y="955642"/>
                  <a:pt x="3536169" y="819767"/>
                  <a:pt x="3668232" y="893135"/>
                </a:cubicBezTo>
                <a:cubicBezTo>
                  <a:pt x="3690573" y="905547"/>
                  <a:pt x="3710763" y="921488"/>
                  <a:pt x="3732028" y="935665"/>
                </a:cubicBezTo>
                <a:cubicBezTo>
                  <a:pt x="3742660" y="942753"/>
                  <a:pt x="3751802" y="952889"/>
                  <a:pt x="3763925" y="956930"/>
                </a:cubicBezTo>
                <a:cubicBezTo>
                  <a:pt x="3774558" y="960474"/>
                  <a:pt x="3785798" y="962551"/>
                  <a:pt x="3795823" y="967563"/>
                </a:cubicBezTo>
                <a:cubicBezTo>
                  <a:pt x="3807253" y="973278"/>
                  <a:pt x="3816626" y="982488"/>
                  <a:pt x="3827721" y="988828"/>
                </a:cubicBezTo>
                <a:cubicBezTo>
                  <a:pt x="3841483" y="996692"/>
                  <a:pt x="3856489" y="1002229"/>
                  <a:pt x="3870251" y="1010093"/>
                </a:cubicBezTo>
                <a:cubicBezTo>
                  <a:pt x="3881346" y="1016433"/>
                  <a:pt x="3890719" y="1025643"/>
                  <a:pt x="3902149" y="1031358"/>
                </a:cubicBezTo>
                <a:cubicBezTo>
                  <a:pt x="3912173" y="1036370"/>
                  <a:pt x="3924022" y="1036979"/>
                  <a:pt x="3934046" y="1041991"/>
                </a:cubicBezTo>
                <a:cubicBezTo>
                  <a:pt x="4011694" y="1080816"/>
                  <a:pt x="3906454" y="1057601"/>
                  <a:pt x="4051004" y="1105786"/>
                </a:cubicBezTo>
                <a:cubicBezTo>
                  <a:pt x="4061637" y="1109330"/>
                  <a:pt x="4072600" y="1112004"/>
                  <a:pt x="4082902" y="1116419"/>
                </a:cubicBezTo>
                <a:cubicBezTo>
                  <a:pt x="4097470" y="1122663"/>
                  <a:pt x="4110591" y="1132119"/>
                  <a:pt x="4125432" y="1137684"/>
                </a:cubicBezTo>
                <a:cubicBezTo>
                  <a:pt x="4152699" y="1147909"/>
                  <a:pt x="4174146" y="1146092"/>
                  <a:pt x="4199860" y="1158949"/>
                </a:cubicBezTo>
                <a:cubicBezTo>
                  <a:pt x="4211290" y="1164664"/>
                  <a:pt x="4219793" y="1175727"/>
                  <a:pt x="4231758" y="1180214"/>
                </a:cubicBezTo>
                <a:cubicBezTo>
                  <a:pt x="4248679" y="1186560"/>
                  <a:pt x="4267279" y="1186927"/>
                  <a:pt x="4284921" y="1190847"/>
                </a:cubicBezTo>
                <a:cubicBezTo>
                  <a:pt x="4299186" y="1194017"/>
                  <a:pt x="4313074" y="1198865"/>
                  <a:pt x="4327451" y="1201479"/>
                </a:cubicBezTo>
                <a:cubicBezTo>
                  <a:pt x="4407483" y="1216030"/>
                  <a:pt x="4463506" y="1216514"/>
                  <a:pt x="4550735" y="1222744"/>
                </a:cubicBezTo>
                <a:cubicBezTo>
                  <a:pt x="4568456" y="1226288"/>
                  <a:pt x="4585825" y="1233377"/>
                  <a:pt x="4603897" y="1233377"/>
                </a:cubicBezTo>
                <a:cubicBezTo>
                  <a:pt x="4782405" y="1233377"/>
                  <a:pt x="4701398" y="1235898"/>
                  <a:pt x="4784651" y="1212112"/>
                </a:cubicBezTo>
                <a:cubicBezTo>
                  <a:pt x="4798702" y="1208098"/>
                  <a:pt x="4813498" y="1206610"/>
                  <a:pt x="4827181" y="1201479"/>
                </a:cubicBezTo>
                <a:cubicBezTo>
                  <a:pt x="4842022" y="1195914"/>
                  <a:pt x="4856120" y="1188369"/>
                  <a:pt x="4869711" y="1180214"/>
                </a:cubicBezTo>
                <a:cubicBezTo>
                  <a:pt x="4891627" y="1167065"/>
                  <a:pt x="4909261" y="1145766"/>
                  <a:pt x="4933507" y="1137684"/>
                </a:cubicBezTo>
                <a:cubicBezTo>
                  <a:pt x="5049848" y="1098901"/>
                  <a:pt x="4873618" y="1160756"/>
                  <a:pt x="4997302" y="1105786"/>
                </a:cubicBezTo>
                <a:cubicBezTo>
                  <a:pt x="5017785" y="1096682"/>
                  <a:pt x="5061097" y="1084521"/>
                  <a:pt x="5061097" y="1084521"/>
                </a:cubicBezTo>
                <a:cubicBezTo>
                  <a:pt x="5071730" y="1077433"/>
                  <a:pt x="5081318" y="1068446"/>
                  <a:pt x="5092995" y="1063256"/>
                </a:cubicBezTo>
                <a:cubicBezTo>
                  <a:pt x="5187184" y="1021395"/>
                  <a:pt x="5251354" y="1037263"/>
                  <a:pt x="5369442" y="1031358"/>
                </a:cubicBezTo>
                <a:cubicBezTo>
                  <a:pt x="5398768" y="1027692"/>
                  <a:pt x="5453618" y="1026484"/>
                  <a:pt x="5486400" y="1010093"/>
                </a:cubicBezTo>
                <a:cubicBezTo>
                  <a:pt x="5497829" y="1004378"/>
                  <a:pt x="5506868" y="994543"/>
                  <a:pt x="5518297" y="988828"/>
                </a:cubicBezTo>
                <a:cubicBezTo>
                  <a:pt x="5529236" y="983359"/>
                  <a:pt x="5584724" y="968156"/>
                  <a:pt x="5592725" y="967563"/>
                </a:cubicBezTo>
                <a:cubicBezTo>
                  <a:pt x="5674095" y="961536"/>
                  <a:pt x="5755758" y="960474"/>
                  <a:pt x="5837274" y="956930"/>
                </a:cubicBezTo>
                <a:cubicBezTo>
                  <a:pt x="5858539" y="949842"/>
                  <a:pt x="5882419" y="948099"/>
                  <a:pt x="5901070" y="935665"/>
                </a:cubicBezTo>
                <a:cubicBezTo>
                  <a:pt x="5927952" y="917744"/>
                  <a:pt x="5933422" y="910055"/>
                  <a:pt x="5964865" y="903767"/>
                </a:cubicBezTo>
                <a:cubicBezTo>
                  <a:pt x="5989305" y="898879"/>
                  <a:pt x="6103672" y="885087"/>
                  <a:pt x="6124353" y="882502"/>
                </a:cubicBezTo>
                <a:cubicBezTo>
                  <a:pt x="6198236" y="857875"/>
                  <a:pt x="6165733" y="861237"/>
                  <a:pt x="6220046" y="86123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 flipH="1">
            <a:off x="3419872" y="4451349"/>
            <a:ext cx="0" cy="442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5" name="Text Box 15"/>
          <p:cNvSpPr txBox="1">
            <a:spLocks noChangeArrowheads="1"/>
          </p:cNvSpPr>
          <p:nvPr/>
        </p:nvSpPr>
        <p:spPr bwMode="auto">
          <a:xfrm>
            <a:off x="3063542" y="4871865"/>
            <a:ext cx="960438" cy="6461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CGN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dirty="0">
                <a:latin typeface="+mn-lt"/>
                <a:ea typeface="+mn-ea"/>
              </a:rPr>
              <a:t>444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948264" y="41490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7956376" y="611396"/>
            <a:ext cx="1069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IPv4/IPv6</a:t>
            </a:r>
            <a:endParaRPr lang="pt-PT" dirty="0"/>
          </a:p>
        </p:txBody>
      </p:sp>
      <p:sp>
        <p:nvSpPr>
          <p:cNvPr id="109" name="Line 47"/>
          <p:cNvSpPr>
            <a:spLocks noChangeShapeType="1"/>
          </p:cNvSpPr>
          <p:nvPr/>
        </p:nvSpPr>
        <p:spPr bwMode="auto">
          <a:xfrm flipV="1">
            <a:off x="1951039" y="4254725"/>
            <a:ext cx="1184944" cy="510949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0" name="Freeform 69"/>
          <p:cNvSpPr>
            <a:spLocks noEditPoints="1"/>
          </p:cNvSpPr>
          <p:nvPr/>
        </p:nvSpPr>
        <p:spPr bwMode="auto">
          <a:xfrm>
            <a:off x="1979712" y="4156872"/>
            <a:ext cx="1084262" cy="500062"/>
          </a:xfrm>
          <a:custGeom>
            <a:avLst/>
            <a:gdLst>
              <a:gd name="T0" fmla="*/ 2147483647 w 4159"/>
              <a:gd name="T1" fmla="*/ 2147483647 h 1918"/>
              <a:gd name="T2" fmla="*/ 2147483647 w 4159"/>
              <a:gd name="T3" fmla="*/ 2147483647 h 1918"/>
              <a:gd name="T4" fmla="*/ 2147483647 w 4159"/>
              <a:gd name="T5" fmla="*/ 2147483647 h 1918"/>
              <a:gd name="T6" fmla="*/ 2147483647 w 4159"/>
              <a:gd name="T7" fmla="*/ 2147483647 h 1918"/>
              <a:gd name="T8" fmla="*/ 2147483647 w 4159"/>
              <a:gd name="T9" fmla="*/ 2147483647 h 1918"/>
              <a:gd name="T10" fmla="*/ 2147483647 w 4159"/>
              <a:gd name="T11" fmla="*/ 2147483647 h 1918"/>
              <a:gd name="T12" fmla="*/ 2147483647 w 4159"/>
              <a:gd name="T13" fmla="*/ 2147483647 h 1918"/>
              <a:gd name="T14" fmla="*/ 2147483647 w 4159"/>
              <a:gd name="T15" fmla="*/ 2147483647 h 1918"/>
              <a:gd name="T16" fmla="*/ 2147483647 w 4159"/>
              <a:gd name="T17" fmla="*/ 2147483647 h 1918"/>
              <a:gd name="T18" fmla="*/ 2147483647 w 4159"/>
              <a:gd name="T19" fmla="*/ 2147483647 h 1918"/>
              <a:gd name="T20" fmla="*/ 2147483647 w 4159"/>
              <a:gd name="T21" fmla="*/ 2147483647 h 1918"/>
              <a:gd name="T22" fmla="*/ 2147483647 w 4159"/>
              <a:gd name="T23" fmla="*/ 2147483647 h 1918"/>
              <a:gd name="T24" fmla="*/ 2147483647 w 4159"/>
              <a:gd name="T25" fmla="*/ 2147483647 h 1918"/>
              <a:gd name="T26" fmla="*/ 2147483647 w 4159"/>
              <a:gd name="T27" fmla="*/ 2147483647 h 1918"/>
              <a:gd name="T28" fmla="*/ 2147483647 w 4159"/>
              <a:gd name="T29" fmla="*/ 2147483647 h 1918"/>
              <a:gd name="T30" fmla="*/ 2147483647 w 4159"/>
              <a:gd name="T31" fmla="*/ 2147483647 h 1918"/>
              <a:gd name="T32" fmla="*/ 2147483647 w 4159"/>
              <a:gd name="T33" fmla="*/ 2147483647 h 1918"/>
              <a:gd name="T34" fmla="*/ 2147483647 w 4159"/>
              <a:gd name="T35" fmla="*/ 2147483647 h 1918"/>
              <a:gd name="T36" fmla="*/ 2147483647 w 4159"/>
              <a:gd name="T37" fmla="*/ 2147483647 h 1918"/>
              <a:gd name="T38" fmla="*/ 2147483647 w 4159"/>
              <a:gd name="T39" fmla="*/ 2147483647 h 1918"/>
              <a:gd name="T40" fmla="*/ 2147483647 w 4159"/>
              <a:gd name="T41" fmla="*/ 2147483647 h 1918"/>
              <a:gd name="T42" fmla="*/ 2147483647 w 4159"/>
              <a:gd name="T43" fmla="*/ 2147483647 h 1918"/>
              <a:gd name="T44" fmla="*/ 2147483647 w 4159"/>
              <a:gd name="T45" fmla="*/ 2147483647 h 1918"/>
              <a:gd name="T46" fmla="*/ 2147483647 w 4159"/>
              <a:gd name="T47" fmla="*/ 2147483647 h 1918"/>
              <a:gd name="T48" fmla="*/ 2147483647 w 4159"/>
              <a:gd name="T49" fmla="*/ 2147483647 h 1918"/>
              <a:gd name="T50" fmla="*/ 2147483647 w 4159"/>
              <a:gd name="T51" fmla="*/ 2147483647 h 1918"/>
              <a:gd name="T52" fmla="*/ 2147483647 w 4159"/>
              <a:gd name="T53" fmla="*/ 2147483647 h 1918"/>
              <a:gd name="T54" fmla="*/ 2147483647 w 4159"/>
              <a:gd name="T55" fmla="*/ 2147483647 h 1918"/>
              <a:gd name="T56" fmla="*/ 2147483647 w 4159"/>
              <a:gd name="T57" fmla="*/ 2147483647 h 1918"/>
              <a:gd name="T58" fmla="*/ 2147483647 w 4159"/>
              <a:gd name="T59" fmla="*/ 2147483647 h 1918"/>
              <a:gd name="T60" fmla="*/ 2147483647 w 4159"/>
              <a:gd name="T61" fmla="*/ 2147483647 h 1918"/>
              <a:gd name="T62" fmla="*/ 2147483647 w 4159"/>
              <a:gd name="T63" fmla="*/ 2147483647 h 1918"/>
              <a:gd name="T64" fmla="*/ 2147483647 w 4159"/>
              <a:gd name="T65" fmla="*/ 2147483647 h 1918"/>
              <a:gd name="T66" fmla="*/ 2147483647 w 4159"/>
              <a:gd name="T67" fmla="*/ 0 h 1918"/>
              <a:gd name="T68" fmla="*/ 2147483647 w 4159"/>
              <a:gd name="T69" fmla="*/ 2147483647 h 19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59"/>
              <a:gd name="T106" fmla="*/ 0 h 1918"/>
              <a:gd name="T107" fmla="*/ 4159 w 4159"/>
              <a:gd name="T108" fmla="*/ 1918 h 19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59" h="1918">
                <a:moveTo>
                  <a:pt x="290" y="1733"/>
                </a:moveTo>
                <a:lnTo>
                  <a:pt x="473" y="1650"/>
                </a:lnTo>
                <a:cubicBezTo>
                  <a:pt x="489" y="1642"/>
                  <a:pt x="509" y="1650"/>
                  <a:pt x="517" y="1667"/>
                </a:cubicBezTo>
                <a:cubicBezTo>
                  <a:pt x="524" y="1683"/>
                  <a:pt x="517" y="1703"/>
                  <a:pt x="500" y="1711"/>
                </a:cubicBezTo>
                <a:lnTo>
                  <a:pt x="318" y="1793"/>
                </a:lnTo>
                <a:cubicBezTo>
                  <a:pt x="301" y="1801"/>
                  <a:pt x="281" y="1793"/>
                  <a:pt x="274" y="1777"/>
                </a:cubicBezTo>
                <a:cubicBezTo>
                  <a:pt x="266" y="1760"/>
                  <a:pt x="274" y="1740"/>
                  <a:pt x="290" y="1733"/>
                </a:cubicBezTo>
                <a:close/>
                <a:moveTo>
                  <a:pt x="715" y="1540"/>
                </a:moveTo>
                <a:lnTo>
                  <a:pt x="898" y="1458"/>
                </a:lnTo>
                <a:cubicBezTo>
                  <a:pt x="914" y="1450"/>
                  <a:pt x="934" y="1457"/>
                  <a:pt x="942" y="1474"/>
                </a:cubicBezTo>
                <a:cubicBezTo>
                  <a:pt x="949" y="1491"/>
                  <a:pt x="942" y="1511"/>
                  <a:pt x="925" y="1518"/>
                </a:cubicBezTo>
                <a:lnTo>
                  <a:pt x="743" y="1601"/>
                </a:lnTo>
                <a:cubicBezTo>
                  <a:pt x="726" y="1608"/>
                  <a:pt x="706" y="1601"/>
                  <a:pt x="699" y="1584"/>
                </a:cubicBezTo>
                <a:cubicBezTo>
                  <a:pt x="691" y="1567"/>
                  <a:pt x="699" y="1548"/>
                  <a:pt x="715" y="1540"/>
                </a:cubicBezTo>
                <a:close/>
                <a:moveTo>
                  <a:pt x="1141" y="1348"/>
                </a:moveTo>
                <a:lnTo>
                  <a:pt x="1323" y="1265"/>
                </a:lnTo>
                <a:cubicBezTo>
                  <a:pt x="1340" y="1257"/>
                  <a:pt x="1359" y="1265"/>
                  <a:pt x="1367" y="1282"/>
                </a:cubicBezTo>
                <a:cubicBezTo>
                  <a:pt x="1374" y="1298"/>
                  <a:pt x="1367" y="1318"/>
                  <a:pt x="1350" y="1326"/>
                </a:cubicBezTo>
                <a:lnTo>
                  <a:pt x="1168" y="1408"/>
                </a:lnTo>
                <a:cubicBezTo>
                  <a:pt x="1151" y="1416"/>
                  <a:pt x="1132" y="1408"/>
                  <a:pt x="1124" y="1392"/>
                </a:cubicBezTo>
                <a:cubicBezTo>
                  <a:pt x="1116" y="1375"/>
                  <a:pt x="1124" y="1355"/>
                  <a:pt x="1141" y="1348"/>
                </a:cubicBezTo>
                <a:close/>
                <a:moveTo>
                  <a:pt x="1566" y="1155"/>
                </a:moveTo>
                <a:lnTo>
                  <a:pt x="1748" y="1072"/>
                </a:lnTo>
                <a:cubicBezTo>
                  <a:pt x="1765" y="1065"/>
                  <a:pt x="1784" y="1072"/>
                  <a:pt x="1792" y="1089"/>
                </a:cubicBezTo>
                <a:cubicBezTo>
                  <a:pt x="1800" y="1106"/>
                  <a:pt x="1792" y="1126"/>
                  <a:pt x="1775" y="1133"/>
                </a:cubicBezTo>
                <a:lnTo>
                  <a:pt x="1593" y="1216"/>
                </a:lnTo>
                <a:cubicBezTo>
                  <a:pt x="1576" y="1223"/>
                  <a:pt x="1557" y="1216"/>
                  <a:pt x="1549" y="1199"/>
                </a:cubicBezTo>
                <a:cubicBezTo>
                  <a:pt x="1541" y="1182"/>
                  <a:pt x="1549" y="1163"/>
                  <a:pt x="1566" y="1155"/>
                </a:cubicBezTo>
                <a:close/>
                <a:moveTo>
                  <a:pt x="1991" y="962"/>
                </a:moveTo>
                <a:lnTo>
                  <a:pt x="2173" y="880"/>
                </a:lnTo>
                <a:cubicBezTo>
                  <a:pt x="2190" y="872"/>
                  <a:pt x="2209" y="880"/>
                  <a:pt x="2217" y="897"/>
                </a:cubicBezTo>
                <a:cubicBezTo>
                  <a:pt x="2225" y="913"/>
                  <a:pt x="2217" y="933"/>
                  <a:pt x="2200" y="941"/>
                </a:cubicBezTo>
                <a:lnTo>
                  <a:pt x="2018" y="1023"/>
                </a:lnTo>
                <a:cubicBezTo>
                  <a:pt x="2001" y="1031"/>
                  <a:pt x="1982" y="1023"/>
                  <a:pt x="1974" y="1007"/>
                </a:cubicBezTo>
                <a:cubicBezTo>
                  <a:pt x="1967" y="990"/>
                  <a:pt x="1974" y="970"/>
                  <a:pt x="1991" y="962"/>
                </a:cubicBezTo>
                <a:close/>
                <a:moveTo>
                  <a:pt x="2416" y="770"/>
                </a:moveTo>
                <a:lnTo>
                  <a:pt x="2598" y="687"/>
                </a:lnTo>
                <a:cubicBezTo>
                  <a:pt x="2615" y="680"/>
                  <a:pt x="2635" y="687"/>
                  <a:pt x="2642" y="704"/>
                </a:cubicBezTo>
                <a:cubicBezTo>
                  <a:pt x="2650" y="721"/>
                  <a:pt x="2642" y="741"/>
                  <a:pt x="2626" y="748"/>
                </a:cubicBezTo>
                <a:lnTo>
                  <a:pt x="2443" y="831"/>
                </a:lnTo>
                <a:cubicBezTo>
                  <a:pt x="2427" y="838"/>
                  <a:pt x="2407" y="831"/>
                  <a:pt x="2399" y="814"/>
                </a:cubicBezTo>
                <a:cubicBezTo>
                  <a:pt x="2392" y="797"/>
                  <a:pt x="2399" y="778"/>
                  <a:pt x="2416" y="770"/>
                </a:cubicBezTo>
                <a:close/>
                <a:moveTo>
                  <a:pt x="2841" y="577"/>
                </a:moveTo>
                <a:lnTo>
                  <a:pt x="3023" y="495"/>
                </a:lnTo>
                <a:cubicBezTo>
                  <a:pt x="3040" y="487"/>
                  <a:pt x="3060" y="495"/>
                  <a:pt x="3067" y="511"/>
                </a:cubicBezTo>
                <a:cubicBezTo>
                  <a:pt x="3075" y="528"/>
                  <a:pt x="3067" y="548"/>
                  <a:pt x="3051" y="556"/>
                </a:cubicBezTo>
                <a:lnTo>
                  <a:pt x="2868" y="638"/>
                </a:lnTo>
                <a:cubicBezTo>
                  <a:pt x="2852" y="646"/>
                  <a:pt x="2832" y="638"/>
                  <a:pt x="2824" y="622"/>
                </a:cubicBezTo>
                <a:cubicBezTo>
                  <a:pt x="2817" y="605"/>
                  <a:pt x="2824" y="585"/>
                  <a:pt x="2841" y="577"/>
                </a:cubicBezTo>
                <a:close/>
                <a:moveTo>
                  <a:pt x="3266" y="385"/>
                </a:moveTo>
                <a:lnTo>
                  <a:pt x="3448" y="302"/>
                </a:lnTo>
                <a:cubicBezTo>
                  <a:pt x="3465" y="295"/>
                  <a:pt x="3485" y="302"/>
                  <a:pt x="3492" y="319"/>
                </a:cubicBezTo>
                <a:cubicBezTo>
                  <a:pt x="3500" y="336"/>
                  <a:pt x="3493" y="355"/>
                  <a:pt x="3476" y="363"/>
                </a:cubicBezTo>
                <a:lnTo>
                  <a:pt x="3294" y="446"/>
                </a:lnTo>
                <a:cubicBezTo>
                  <a:pt x="3277" y="453"/>
                  <a:pt x="3257" y="446"/>
                  <a:pt x="3249" y="429"/>
                </a:cubicBezTo>
                <a:cubicBezTo>
                  <a:pt x="3242" y="412"/>
                  <a:pt x="3249" y="392"/>
                  <a:pt x="3266" y="385"/>
                </a:cubicBezTo>
                <a:close/>
                <a:moveTo>
                  <a:pt x="3691" y="192"/>
                </a:moveTo>
                <a:lnTo>
                  <a:pt x="3841" y="124"/>
                </a:lnTo>
                <a:cubicBezTo>
                  <a:pt x="3858" y="117"/>
                  <a:pt x="3878" y="124"/>
                  <a:pt x="3886" y="141"/>
                </a:cubicBezTo>
                <a:cubicBezTo>
                  <a:pt x="3893" y="158"/>
                  <a:pt x="3886" y="177"/>
                  <a:pt x="3869" y="185"/>
                </a:cubicBezTo>
                <a:lnTo>
                  <a:pt x="3719" y="253"/>
                </a:lnTo>
                <a:cubicBezTo>
                  <a:pt x="3702" y="261"/>
                  <a:pt x="3682" y="253"/>
                  <a:pt x="3675" y="236"/>
                </a:cubicBezTo>
                <a:cubicBezTo>
                  <a:pt x="3667" y="220"/>
                  <a:pt x="3674" y="200"/>
                  <a:pt x="3691" y="192"/>
                </a:cubicBezTo>
                <a:close/>
                <a:moveTo>
                  <a:pt x="447" y="1918"/>
                </a:moveTo>
                <a:lnTo>
                  <a:pt x="0" y="1900"/>
                </a:lnTo>
                <a:lnTo>
                  <a:pt x="282" y="1553"/>
                </a:lnTo>
                <a:lnTo>
                  <a:pt x="447" y="1918"/>
                </a:lnTo>
                <a:close/>
                <a:moveTo>
                  <a:pt x="3712" y="0"/>
                </a:moveTo>
                <a:lnTo>
                  <a:pt x="4159" y="17"/>
                </a:lnTo>
                <a:lnTo>
                  <a:pt x="3877" y="364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2267744" y="4148187"/>
            <a:ext cx="296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900" dirty="0">
                <a:solidFill>
                  <a:srgbClr val="FF0000"/>
                </a:solidFill>
                <a:latin typeface="Verdana" pitchFamily="34" charset="0"/>
              </a:rPr>
              <a:t>v6</a:t>
            </a:r>
            <a:endParaRPr lang="pt-PT" altLang="pt-PT" sz="2000" dirty="0">
              <a:solidFill>
                <a:srgbClr val="FF0000"/>
              </a:solidFill>
            </a:endParaRPr>
          </a:p>
        </p:txBody>
      </p:sp>
      <p:grpSp>
        <p:nvGrpSpPr>
          <p:cNvPr id="112" name="Group 110"/>
          <p:cNvGrpSpPr>
            <a:grpSpLocks/>
          </p:cNvGrpSpPr>
          <p:nvPr/>
        </p:nvGrpSpPr>
        <p:grpSpPr bwMode="auto">
          <a:xfrm>
            <a:off x="179388" y="4077633"/>
            <a:ext cx="1871663" cy="1055727"/>
            <a:chOff x="113" y="2563"/>
            <a:chExt cx="1179" cy="773"/>
          </a:xfrm>
        </p:grpSpPr>
        <p:sp>
          <p:nvSpPr>
            <p:cNvPr id="113" name="Rectangle 4"/>
            <p:cNvSpPr>
              <a:spLocks noChangeArrowheads="1"/>
            </p:cNvSpPr>
            <p:nvPr/>
          </p:nvSpPr>
          <p:spPr bwMode="auto">
            <a:xfrm>
              <a:off x="159" y="2776"/>
              <a:ext cx="1070" cy="56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6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Home</a:t>
              </a:r>
              <a:r>
                <a:rPr lang="pt-PT" altLang="pt-PT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 G/W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“</a:t>
              </a:r>
              <a:r>
                <a:rPr lang="pt-PT" altLang="pt-PT" sz="1400" b="1" dirty="0" smtClean="0">
                  <a:solidFill>
                    <a:srgbClr val="FF0000"/>
                  </a:solidFill>
                  <a:latin typeface="Verdana" pitchFamily="34" charset="0"/>
                </a:rPr>
                <a:t>IPv6 </a:t>
              </a:r>
              <a:r>
                <a:rPr lang="pt-PT" altLang="pt-PT" sz="1400" b="1" dirty="0" err="1" smtClean="0">
                  <a:solidFill>
                    <a:srgbClr val="FF0000"/>
                  </a:solidFill>
                  <a:latin typeface="Verdana" pitchFamily="34" charset="0"/>
                </a:rPr>
                <a:t>only</a:t>
              </a:r>
              <a:r>
                <a:rPr lang="pt-PT" altLang="pt-PT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”</a:t>
              </a:r>
              <a:endParaRPr lang="pt-PT" altLang="pt-PT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631" y="293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113" y="2563"/>
              <a:ext cx="11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400" b="1" dirty="0" smtClean="0">
                  <a:solidFill>
                    <a:srgbClr val="FF0000"/>
                  </a:solidFill>
                  <a:latin typeface="Calibri" pitchFamily="34" charset="0"/>
                </a:rPr>
                <a:t>Residência “IPv6 </a:t>
              </a:r>
              <a:r>
                <a:rPr lang="pt-PT" altLang="pt-PT" sz="1400" b="1" dirty="0" err="1" smtClean="0">
                  <a:solidFill>
                    <a:srgbClr val="FF0000"/>
                  </a:solidFill>
                  <a:latin typeface="Calibri" pitchFamily="34" charset="0"/>
                </a:rPr>
                <a:t>only</a:t>
              </a:r>
              <a:r>
                <a:rPr lang="pt-PT" altLang="pt-PT" sz="1400" b="1" dirty="0" smtClean="0">
                  <a:solidFill>
                    <a:srgbClr val="FF0000"/>
                  </a:solidFill>
                  <a:latin typeface="Calibri" pitchFamily="34" charset="0"/>
                </a:rPr>
                <a:t>”</a:t>
              </a:r>
              <a:endParaRPr lang="pt-PT" altLang="pt-PT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120" name="CaixaDeTexto 119"/>
          <p:cNvSpPr txBox="1"/>
          <p:nvPr/>
        </p:nvSpPr>
        <p:spPr>
          <a:xfrm>
            <a:off x="7478233" y="3738518"/>
            <a:ext cx="55015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IPv4</a:t>
            </a:r>
            <a:endParaRPr lang="pt-PT" sz="1600" b="1" dirty="0">
              <a:solidFill>
                <a:srgbClr val="FF0000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1945758" y="4242391"/>
            <a:ext cx="6305107" cy="1105786"/>
          </a:xfrm>
          <a:custGeom>
            <a:avLst/>
            <a:gdLst>
              <a:gd name="connsiteX0" fmla="*/ 0 w 6305107"/>
              <a:gd name="connsiteY0" fmla="*/ 669851 h 1105786"/>
              <a:gd name="connsiteX1" fmla="*/ 106326 w 6305107"/>
              <a:gd name="connsiteY1" fmla="*/ 648586 h 1105786"/>
              <a:gd name="connsiteX2" fmla="*/ 170121 w 6305107"/>
              <a:gd name="connsiteY2" fmla="*/ 627321 h 1105786"/>
              <a:gd name="connsiteX3" fmla="*/ 202019 w 6305107"/>
              <a:gd name="connsiteY3" fmla="*/ 606056 h 1105786"/>
              <a:gd name="connsiteX4" fmla="*/ 255182 w 6305107"/>
              <a:gd name="connsiteY4" fmla="*/ 563525 h 1105786"/>
              <a:gd name="connsiteX5" fmla="*/ 287079 w 6305107"/>
              <a:gd name="connsiteY5" fmla="*/ 552893 h 1105786"/>
              <a:gd name="connsiteX6" fmla="*/ 350875 w 6305107"/>
              <a:gd name="connsiteY6" fmla="*/ 499730 h 1105786"/>
              <a:gd name="connsiteX7" fmla="*/ 393405 w 6305107"/>
              <a:gd name="connsiteY7" fmla="*/ 489097 h 1105786"/>
              <a:gd name="connsiteX8" fmla="*/ 457200 w 6305107"/>
              <a:gd name="connsiteY8" fmla="*/ 457200 h 1105786"/>
              <a:gd name="connsiteX9" fmla="*/ 489098 w 6305107"/>
              <a:gd name="connsiteY9" fmla="*/ 435935 h 1105786"/>
              <a:gd name="connsiteX10" fmla="*/ 584791 w 6305107"/>
              <a:gd name="connsiteY10" fmla="*/ 404037 h 1105786"/>
              <a:gd name="connsiteX11" fmla="*/ 616689 w 6305107"/>
              <a:gd name="connsiteY11" fmla="*/ 393404 h 1105786"/>
              <a:gd name="connsiteX12" fmla="*/ 712382 w 6305107"/>
              <a:gd name="connsiteY12" fmla="*/ 340242 h 1105786"/>
              <a:gd name="connsiteX13" fmla="*/ 765544 w 6305107"/>
              <a:gd name="connsiteY13" fmla="*/ 297711 h 1105786"/>
              <a:gd name="connsiteX14" fmla="*/ 797442 w 6305107"/>
              <a:gd name="connsiteY14" fmla="*/ 265814 h 1105786"/>
              <a:gd name="connsiteX15" fmla="*/ 861237 w 6305107"/>
              <a:gd name="connsiteY15" fmla="*/ 244549 h 1105786"/>
              <a:gd name="connsiteX16" fmla="*/ 893135 w 6305107"/>
              <a:gd name="connsiteY16" fmla="*/ 233916 h 1105786"/>
              <a:gd name="connsiteX17" fmla="*/ 925033 w 6305107"/>
              <a:gd name="connsiteY17" fmla="*/ 223283 h 1105786"/>
              <a:gd name="connsiteX18" fmla="*/ 1010093 w 6305107"/>
              <a:gd name="connsiteY18" fmla="*/ 202018 h 1105786"/>
              <a:gd name="connsiteX19" fmla="*/ 1073889 w 6305107"/>
              <a:gd name="connsiteY19" fmla="*/ 180753 h 1105786"/>
              <a:gd name="connsiteX20" fmla="*/ 1105786 w 6305107"/>
              <a:gd name="connsiteY20" fmla="*/ 170121 h 1105786"/>
              <a:gd name="connsiteX21" fmla="*/ 1137684 w 6305107"/>
              <a:gd name="connsiteY21" fmla="*/ 148856 h 1105786"/>
              <a:gd name="connsiteX22" fmla="*/ 1233377 w 6305107"/>
              <a:gd name="connsiteY22" fmla="*/ 116958 h 1105786"/>
              <a:gd name="connsiteX23" fmla="*/ 1329070 w 6305107"/>
              <a:gd name="connsiteY23" fmla="*/ 85060 h 1105786"/>
              <a:gd name="connsiteX24" fmla="*/ 1360968 w 6305107"/>
              <a:gd name="connsiteY24" fmla="*/ 74428 h 1105786"/>
              <a:gd name="connsiteX25" fmla="*/ 1392865 w 6305107"/>
              <a:gd name="connsiteY25" fmla="*/ 63795 h 1105786"/>
              <a:gd name="connsiteX26" fmla="*/ 1435395 w 6305107"/>
              <a:gd name="connsiteY26" fmla="*/ 53162 h 1105786"/>
              <a:gd name="connsiteX27" fmla="*/ 1499191 w 6305107"/>
              <a:gd name="connsiteY27" fmla="*/ 31897 h 1105786"/>
              <a:gd name="connsiteX28" fmla="*/ 1531089 w 6305107"/>
              <a:gd name="connsiteY28" fmla="*/ 21265 h 1105786"/>
              <a:gd name="connsiteX29" fmla="*/ 1562986 w 6305107"/>
              <a:gd name="connsiteY29" fmla="*/ 10632 h 1105786"/>
              <a:gd name="connsiteX30" fmla="*/ 1594884 w 6305107"/>
              <a:gd name="connsiteY30" fmla="*/ 0 h 1105786"/>
              <a:gd name="connsiteX31" fmla="*/ 1658679 w 6305107"/>
              <a:gd name="connsiteY31" fmla="*/ 10632 h 1105786"/>
              <a:gd name="connsiteX32" fmla="*/ 1690577 w 6305107"/>
              <a:gd name="connsiteY32" fmla="*/ 21265 h 1105786"/>
              <a:gd name="connsiteX33" fmla="*/ 1765005 w 6305107"/>
              <a:gd name="connsiteY33" fmla="*/ 31897 h 1105786"/>
              <a:gd name="connsiteX34" fmla="*/ 2147777 w 6305107"/>
              <a:gd name="connsiteY34" fmla="*/ 53162 h 1105786"/>
              <a:gd name="connsiteX35" fmla="*/ 2456121 w 6305107"/>
              <a:gd name="connsiteY35" fmla="*/ 63795 h 1105786"/>
              <a:gd name="connsiteX36" fmla="*/ 2573079 w 6305107"/>
              <a:gd name="connsiteY36" fmla="*/ 95693 h 1105786"/>
              <a:gd name="connsiteX37" fmla="*/ 2647507 w 6305107"/>
              <a:gd name="connsiteY37" fmla="*/ 127590 h 1105786"/>
              <a:gd name="connsiteX38" fmla="*/ 2764465 w 6305107"/>
              <a:gd name="connsiteY38" fmla="*/ 170121 h 1105786"/>
              <a:gd name="connsiteX39" fmla="*/ 2838893 w 6305107"/>
              <a:gd name="connsiteY39" fmla="*/ 212651 h 1105786"/>
              <a:gd name="connsiteX40" fmla="*/ 2870791 w 6305107"/>
              <a:gd name="connsiteY40" fmla="*/ 223283 h 1105786"/>
              <a:gd name="connsiteX41" fmla="*/ 2902689 w 6305107"/>
              <a:gd name="connsiteY41" fmla="*/ 244549 h 1105786"/>
              <a:gd name="connsiteX42" fmla="*/ 3019647 w 6305107"/>
              <a:gd name="connsiteY42" fmla="*/ 297711 h 1105786"/>
              <a:gd name="connsiteX43" fmla="*/ 3094075 w 6305107"/>
              <a:gd name="connsiteY43" fmla="*/ 340242 h 1105786"/>
              <a:gd name="connsiteX44" fmla="*/ 3157870 w 6305107"/>
              <a:gd name="connsiteY44" fmla="*/ 393404 h 1105786"/>
              <a:gd name="connsiteX45" fmla="*/ 3200400 w 6305107"/>
              <a:gd name="connsiteY45" fmla="*/ 414669 h 1105786"/>
              <a:gd name="connsiteX46" fmla="*/ 3221665 w 6305107"/>
              <a:gd name="connsiteY46" fmla="*/ 435935 h 1105786"/>
              <a:gd name="connsiteX47" fmla="*/ 3296093 w 6305107"/>
              <a:gd name="connsiteY47" fmla="*/ 467832 h 1105786"/>
              <a:gd name="connsiteX48" fmla="*/ 3327991 w 6305107"/>
              <a:gd name="connsiteY48" fmla="*/ 499730 h 1105786"/>
              <a:gd name="connsiteX49" fmla="*/ 3391786 w 6305107"/>
              <a:gd name="connsiteY49" fmla="*/ 520995 h 1105786"/>
              <a:gd name="connsiteX50" fmla="*/ 3487479 w 6305107"/>
              <a:gd name="connsiteY50" fmla="*/ 563525 h 1105786"/>
              <a:gd name="connsiteX51" fmla="*/ 3519377 w 6305107"/>
              <a:gd name="connsiteY51" fmla="*/ 574158 h 1105786"/>
              <a:gd name="connsiteX52" fmla="*/ 3583172 w 6305107"/>
              <a:gd name="connsiteY52" fmla="*/ 606056 h 1105786"/>
              <a:gd name="connsiteX53" fmla="*/ 3625702 w 6305107"/>
              <a:gd name="connsiteY53" fmla="*/ 627321 h 1105786"/>
              <a:gd name="connsiteX54" fmla="*/ 3657600 w 6305107"/>
              <a:gd name="connsiteY54" fmla="*/ 637953 h 1105786"/>
              <a:gd name="connsiteX55" fmla="*/ 3710763 w 6305107"/>
              <a:gd name="connsiteY55" fmla="*/ 659218 h 1105786"/>
              <a:gd name="connsiteX56" fmla="*/ 3753293 w 6305107"/>
              <a:gd name="connsiteY56" fmla="*/ 669851 h 1105786"/>
              <a:gd name="connsiteX57" fmla="*/ 3838354 w 6305107"/>
              <a:gd name="connsiteY57" fmla="*/ 701749 h 1105786"/>
              <a:gd name="connsiteX58" fmla="*/ 3870251 w 6305107"/>
              <a:gd name="connsiteY58" fmla="*/ 723014 h 1105786"/>
              <a:gd name="connsiteX59" fmla="*/ 3955312 w 6305107"/>
              <a:gd name="connsiteY59" fmla="*/ 744279 h 1105786"/>
              <a:gd name="connsiteX60" fmla="*/ 4029740 w 6305107"/>
              <a:gd name="connsiteY60" fmla="*/ 776176 h 1105786"/>
              <a:gd name="connsiteX61" fmla="*/ 4093535 w 6305107"/>
              <a:gd name="connsiteY61" fmla="*/ 797442 h 1105786"/>
              <a:gd name="connsiteX62" fmla="*/ 4136065 w 6305107"/>
              <a:gd name="connsiteY62" fmla="*/ 829339 h 1105786"/>
              <a:gd name="connsiteX63" fmla="*/ 4221126 w 6305107"/>
              <a:gd name="connsiteY63" fmla="*/ 861237 h 1105786"/>
              <a:gd name="connsiteX64" fmla="*/ 4327451 w 6305107"/>
              <a:gd name="connsiteY64" fmla="*/ 903767 h 1105786"/>
              <a:gd name="connsiteX65" fmla="*/ 4369982 w 6305107"/>
              <a:gd name="connsiteY65" fmla="*/ 925032 h 1105786"/>
              <a:gd name="connsiteX66" fmla="*/ 4401879 w 6305107"/>
              <a:gd name="connsiteY66" fmla="*/ 946297 h 1105786"/>
              <a:gd name="connsiteX67" fmla="*/ 4444409 w 6305107"/>
              <a:gd name="connsiteY67" fmla="*/ 956930 h 1105786"/>
              <a:gd name="connsiteX68" fmla="*/ 4465675 w 6305107"/>
              <a:gd name="connsiteY68" fmla="*/ 978195 h 1105786"/>
              <a:gd name="connsiteX69" fmla="*/ 4518837 w 6305107"/>
              <a:gd name="connsiteY69" fmla="*/ 988828 h 1105786"/>
              <a:gd name="connsiteX70" fmla="*/ 4561368 w 6305107"/>
              <a:gd name="connsiteY70" fmla="*/ 999460 h 1105786"/>
              <a:gd name="connsiteX71" fmla="*/ 4635795 w 6305107"/>
              <a:gd name="connsiteY71" fmla="*/ 1041990 h 1105786"/>
              <a:gd name="connsiteX72" fmla="*/ 4678326 w 6305107"/>
              <a:gd name="connsiteY72" fmla="*/ 1052623 h 1105786"/>
              <a:gd name="connsiteX73" fmla="*/ 4742121 w 6305107"/>
              <a:gd name="connsiteY73" fmla="*/ 1073888 h 1105786"/>
              <a:gd name="connsiteX74" fmla="*/ 4795284 w 6305107"/>
              <a:gd name="connsiteY74" fmla="*/ 1084521 h 1105786"/>
              <a:gd name="connsiteX75" fmla="*/ 4827182 w 6305107"/>
              <a:gd name="connsiteY75" fmla="*/ 1095153 h 1105786"/>
              <a:gd name="connsiteX76" fmla="*/ 4965405 w 6305107"/>
              <a:gd name="connsiteY76" fmla="*/ 1105786 h 1105786"/>
              <a:gd name="connsiteX77" fmla="*/ 5156791 w 6305107"/>
              <a:gd name="connsiteY77" fmla="*/ 1095153 h 1105786"/>
              <a:gd name="connsiteX78" fmla="*/ 5220586 w 6305107"/>
              <a:gd name="connsiteY78" fmla="*/ 1073888 h 1105786"/>
              <a:gd name="connsiteX79" fmla="*/ 5252484 w 6305107"/>
              <a:gd name="connsiteY79" fmla="*/ 1041990 h 1105786"/>
              <a:gd name="connsiteX80" fmla="*/ 5369442 w 6305107"/>
              <a:gd name="connsiteY80" fmla="*/ 988828 h 1105786"/>
              <a:gd name="connsiteX81" fmla="*/ 5401340 w 6305107"/>
              <a:gd name="connsiteY81" fmla="*/ 967562 h 1105786"/>
              <a:gd name="connsiteX82" fmla="*/ 5475768 w 6305107"/>
              <a:gd name="connsiteY82" fmla="*/ 946297 h 1105786"/>
              <a:gd name="connsiteX83" fmla="*/ 5507665 w 6305107"/>
              <a:gd name="connsiteY83" fmla="*/ 935665 h 1105786"/>
              <a:gd name="connsiteX84" fmla="*/ 5592726 w 6305107"/>
              <a:gd name="connsiteY84" fmla="*/ 903767 h 1105786"/>
              <a:gd name="connsiteX85" fmla="*/ 5624623 w 6305107"/>
              <a:gd name="connsiteY85" fmla="*/ 882502 h 1105786"/>
              <a:gd name="connsiteX86" fmla="*/ 5656521 w 6305107"/>
              <a:gd name="connsiteY86" fmla="*/ 871869 h 1105786"/>
              <a:gd name="connsiteX87" fmla="*/ 5730949 w 6305107"/>
              <a:gd name="connsiteY87" fmla="*/ 850604 h 1105786"/>
              <a:gd name="connsiteX88" fmla="*/ 5794744 w 6305107"/>
              <a:gd name="connsiteY88" fmla="*/ 797442 h 1105786"/>
              <a:gd name="connsiteX89" fmla="*/ 5826642 w 6305107"/>
              <a:gd name="connsiteY89" fmla="*/ 786809 h 1105786"/>
              <a:gd name="connsiteX90" fmla="*/ 5890437 w 6305107"/>
              <a:gd name="connsiteY90" fmla="*/ 744279 h 1105786"/>
              <a:gd name="connsiteX91" fmla="*/ 5954233 w 6305107"/>
              <a:gd name="connsiteY91" fmla="*/ 712381 h 1105786"/>
              <a:gd name="connsiteX92" fmla="*/ 5986130 w 6305107"/>
              <a:gd name="connsiteY92" fmla="*/ 701749 h 1105786"/>
              <a:gd name="connsiteX93" fmla="*/ 6092456 w 6305107"/>
              <a:gd name="connsiteY93" fmla="*/ 616688 h 1105786"/>
              <a:gd name="connsiteX94" fmla="*/ 6124354 w 6305107"/>
              <a:gd name="connsiteY94" fmla="*/ 595423 h 1105786"/>
              <a:gd name="connsiteX95" fmla="*/ 6156251 w 6305107"/>
              <a:gd name="connsiteY95" fmla="*/ 574158 h 1105786"/>
              <a:gd name="connsiteX96" fmla="*/ 6188149 w 6305107"/>
              <a:gd name="connsiteY96" fmla="*/ 563525 h 1105786"/>
              <a:gd name="connsiteX97" fmla="*/ 6251944 w 6305107"/>
              <a:gd name="connsiteY97" fmla="*/ 531628 h 1105786"/>
              <a:gd name="connsiteX98" fmla="*/ 6305107 w 6305107"/>
              <a:gd name="connsiteY98" fmla="*/ 510362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305107" h="1105786">
                <a:moveTo>
                  <a:pt x="0" y="669851"/>
                </a:moveTo>
                <a:cubicBezTo>
                  <a:pt x="43099" y="662668"/>
                  <a:pt x="66680" y="660480"/>
                  <a:pt x="106326" y="648586"/>
                </a:cubicBezTo>
                <a:cubicBezTo>
                  <a:pt x="127796" y="642145"/>
                  <a:pt x="170121" y="627321"/>
                  <a:pt x="170121" y="627321"/>
                </a:cubicBezTo>
                <a:cubicBezTo>
                  <a:pt x="180754" y="620233"/>
                  <a:pt x="192040" y="614039"/>
                  <a:pt x="202019" y="606056"/>
                </a:cubicBezTo>
                <a:cubicBezTo>
                  <a:pt x="234987" y="579681"/>
                  <a:pt x="211543" y="585344"/>
                  <a:pt x="255182" y="563525"/>
                </a:cubicBezTo>
                <a:cubicBezTo>
                  <a:pt x="265206" y="558513"/>
                  <a:pt x="276447" y="556437"/>
                  <a:pt x="287079" y="552893"/>
                </a:cubicBezTo>
                <a:cubicBezTo>
                  <a:pt x="306240" y="533732"/>
                  <a:pt x="324968" y="510833"/>
                  <a:pt x="350875" y="499730"/>
                </a:cubicBezTo>
                <a:cubicBezTo>
                  <a:pt x="364306" y="493974"/>
                  <a:pt x="379228" y="492641"/>
                  <a:pt x="393405" y="489097"/>
                </a:cubicBezTo>
                <a:cubicBezTo>
                  <a:pt x="484812" y="428158"/>
                  <a:pt x="369164" y="501217"/>
                  <a:pt x="457200" y="457200"/>
                </a:cubicBezTo>
                <a:cubicBezTo>
                  <a:pt x="468630" y="451485"/>
                  <a:pt x="477421" y="441125"/>
                  <a:pt x="489098" y="435935"/>
                </a:cubicBezTo>
                <a:cubicBezTo>
                  <a:pt x="489127" y="435922"/>
                  <a:pt x="568827" y="409358"/>
                  <a:pt x="584791" y="404037"/>
                </a:cubicBezTo>
                <a:cubicBezTo>
                  <a:pt x="595424" y="400493"/>
                  <a:pt x="607364" y="399621"/>
                  <a:pt x="616689" y="393404"/>
                </a:cubicBezTo>
                <a:cubicBezTo>
                  <a:pt x="689809" y="344657"/>
                  <a:pt x="656238" y="358955"/>
                  <a:pt x="712382" y="340242"/>
                </a:cubicBezTo>
                <a:cubicBezTo>
                  <a:pt x="774235" y="278386"/>
                  <a:pt x="685086" y="364759"/>
                  <a:pt x="765544" y="297711"/>
                </a:cubicBezTo>
                <a:cubicBezTo>
                  <a:pt x="777096" y="288085"/>
                  <a:pt x="784298" y="273116"/>
                  <a:pt x="797442" y="265814"/>
                </a:cubicBezTo>
                <a:cubicBezTo>
                  <a:pt x="817037" y="254928"/>
                  <a:pt x="839972" y="251637"/>
                  <a:pt x="861237" y="244549"/>
                </a:cubicBezTo>
                <a:lnTo>
                  <a:pt x="893135" y="233916"/>
                </a:lnTo>
                <a:cubicBezTo>
                  <a:pt x="903768" y="230372"/>
                  <a:pt x="914160" y="226001"/>
                  <a:pt x="925033" y="223283"/>
                </a:cubicBezTo>
                <a:cubicBezTo>
                  <a:pt x="953386" y="216195"/>
                  <a:pt x="982367" y="211260"/>
                  <a:pt x="1010093" y="202018"/>
                </a:cubicBezTo>
                <a:lnTo>
                  <a:pt x="1073889" y="180753"/>
                </a:lnTo>
                <a:lnTo>
                  <a:pt x="1105786" y="170121"/>
                </a:lnTo>
                <a:cubicBezTo>
                  <a:pt x="1116419" y="163033"/>
                  <a:pt x="1126007" y="154046"/>
                  <a:pt x="1137684" y="148856"/>
                </a:cubicBezTo>
                <a:cubicBezTo>
                  <a:pt x="1137713" y="148843"/>
                  <a:pt x="1217413" y="122279"/>
                  <a:pt x="1233377" y="116958"/>
                </a:cubicBezTo>
                <a:lnTo>
                  <a:pt x="1329070" y="85060"/>
                </a:lnTo>
                <a:lnTo>
                  <a:pt x="1360968" y="74428"/>
                </a:lnTo>
                <a:cubicBezTo>
                  <a:pt x="1371600" y="70884"/>
                  <a:pt x="1381992" y="66513"/>
                  <a:pt x="1392865" y="63795"/>
                </a:cubicBezTo>
                <a:cubicBezTo>
                  <a:pt x="1407042" y="60251"/>
                  <a:pt x="1421398" y="57361"/>
                  <a:pt x="1435395" y="53162"/>
                </a:cubicBezTo>
                <a:cubicBezTo>
                  <a:pt x="1456865" y="46721"/>
                  <a:pt x="1477926" y="38985"/>
                  <a:pt x="1499191" y="31897"/>
                </a:cubicBezTo>
                <a:lnTo>
                  <a:pt x="1531089" y="21265"/>
                </a:lnTo>
                <a:lnTo>
                  <a:pt x="1562986" y="10632"/>
                </a:lnTo>
                <a:lnTo>
                  <a:pt x="1594884" y="0"/>
                </a:lnTo>
                <a:cubicBezTo>
                  <a:pt x="1616149" y="3544"/>
                  <a:pt x="1637634" y="5955"/>
                  <a:pt x="1658679" y="10632"/>
                </a:cubicBezTo>
                <a:cubicBezTo>
                  <a:pt x="1669620" y="13063"/>
                  <a:pt x="1679587" y="19067"/>
                  <a:pt x="1690577" y="21265"/>
                </a:cubicBezTo>
                <a:cubicBezTo>
                  <a:pt x="1715152" y="26180"/>
                  <a:pt x="1740196" y="28353"/>
                  <a:pt x="1765005" y="31897"/>
                </a:cubicBezTo>
                <a:cubicBezTo>
                  <a:pt x="1908134" y="79610"/>
                  <a:pt x="1783347" y="41406"/>
                  <a:pt x="2147777" y="53162"/>
                </a:cubicBezTo>
                <a:lnTo>
                  <a:pt x="2456121" y="63795"/>
                </a:lnTo>
                <a:cubicBezTo>
                  <a:pt x="2537061" y="90775"/>
                  <a:pt x="2497936" y="80664"/>
                  <a:pt x="2573079" y="95693"/>
                </a:cubicBezTo>
                <a:cubicBezTo>
                  <a:pt x="2659168" y="153085"/>
                  <a:pt x="2544514" y="81816"/>
                  <a:pt x="2647507" y="127590"/>
                </a:cubicBezTo>
                <a:cubicBezTo>
                  <a:pt x="2759283" y="177268"/>
                  <a:pt x="2638426" y="149114"/>
                  <a:pt x="2764465" y="170121"/>
                </a:cubicBezTo>
                <a:cubicBezTo>
                  <a:pt x="2796498" y="191476"/>
                  <a:pt x="2801123" y="196464"/>
                  <a:pt x="2838893" y="212651"/>
                </a:cubicBezTo>
                <a:cubicBezTo>
                  <a:pt x="2849195" y="217066"/>
                  <a:pt x="2860158" y="219739"/>
                  <a:pt x="2870791" y="223283"/>
                </a:cubicBezTo>
                <a:cubicBezTo>
                  <a:pt x="2881424" y="230372"/>
                  <a:pt x="2891259" y="238834"/>
                  <a:pt x="2902689" y="244549"/>
                </a:cubicBezTo>
                <a:cubicBezTo>
                  <a:pt x="2972359" y="279384"/>
                  <a:pt x="2902785" y="210063"/>
                  <a:pt x="3019647" y="297711"/>
                </a:cubicBezTo>
                <a:cubicBezTo>
                  <a:pt x="3122485" y="374841"/>
                  <a:pt x="3012894" y="299651"/>
                  <a:pt x="3094075" y="340242"/>
                </a:cubicBezTo>
                <a:cubicBezTo>
                  <a:pt x="3150323" y="368367"/>
                  <a:pt x="3103004" y="354215"/>
                  <a:pt x="3157870" y="393404"/>
                </a:cubicBezTo>
                <a:cubicBezTo>
                  <a:pt x="3170768" y="402617"/>
                  <a:pt x="3186223" y="407581"/>
                  <a:pt x="3200400" y="414669"/>
                </a:cubicBezTo>
                <a:cubicBezTo>
                  <a:pt x="3207488" y="421758"/>
                  <a:pt x="3213069" y="430777"/>
                  <a:pt x="3221665" y="435935"/>
                </a:cubicBezTo>
                <a:cubicBezTo>
                  <a:pt x="3308445" y="488004"/>
                  <a:pt x="3187189" y="390043"/>
                  <a:pt x="3296093" y="467832"/>
                </a:cubicBezTo>
                <a:cubicBezTo>
                  <a:pt x="3308329" y="476572"/>
                  <a:pt x="3314846" y="492427"/>
                  <a:pt x="3327991" y="499730"/>
                </a:cubicBezTo>
                <a:cubicBezTo>
                  <a:pt x="3347585" y="510616"/>
                  <a:pt x="3373135" y="508561"/>
                  <a:pt x="3391786" y="520995"/>
                </a:cubicBezTo>
                <a:cubicBezTo>
                  <a:pt x="3442335" y="554694"/>
                  <a:pt x="3411560" y="538218"/>
                  <a:pt x="3487479" y="563525"/>
                </a:cubicBezTo>
                <a:cubicBezTo>
                  <a:pt x="3498112" y="567069"/>
                  <a:pt x="3510051" y="567941"/>
                  <a:pt x="3519377" y="574158"/>
                </a:cubicBezTo>
                <a:cubicBezTo>
                  <a:pt x="3580676" y="615023"/>
                  <a:pt x="3521545" y="579644"/>
                  <a:pt x="3583172" y="606056"/>
                </a:cubicBezTo>
                <a:cubicBezTo>
                  <a:pt x="3597740" y="612300"/>
                  <a:pt x="3611134" y="621077"/>
                  <a:pt x="3625702" y="627321"/>
                </a:cubicBezTo>
                <a:cubicBezTo>
                  <a:pt x="3636004" y="631736"/>
                  <a:pt x="3647106" y="634018"/>
                  <a:pt x="3657600" y="637953"/>
                </a:cubicBezTo>
                <a:cubicBezTo>
                  <a:pt x="3675471" y="644654"/>
                  <a:pt x="3692656" y="653182"/>
                  <a:pt x="3710763" y="659218"/>
                </a:cubicBezTo>
                <a:cubicBezTo>
                  <a:pt x="3724626" y="663839"/>
                  <a:pt x="3739610" y="664720"/>
                  <a:pt x="3753293" y="669851"/>
                </a:cubicBezTo>
                <a:cubicBezTo>
                  <a:pt x="3864492" y="711551"/>
                  <a:pt x="3729186" y="674456"/>
                  <a:pt x="3838354" y="701749"/>
                </a:cubicBezTo>
                <a:cubicBezTo>
                  <a:pt x="3848986" y="708837"/>
                  <a:pt x="3858242" y="718647"/>
                  <a:pt x="3870251" y="723014"/>
                </a:cubicBezTo>
                <a:cubicBezTo>
                  <a:pt x="3897718" y="733002"/>
                  <a:pt x="3955312" y="744279"/>
                  <a:pt x="3955312" y="744279"/>
                </a:cubicBezTo>
                <a:cubicBezTo>
                  <a:pt x="4005920" y="778018"/>
                  <a:pt x="3967319" y="757450"/>
                  <a:pt x="4029740" y="776176"/>
                </a:cubicBezTo>
                <a:cubicBezTo>
                  <a:pt x="4051210" y="782617"/>
                  <a:pt x="4093535" y="797442"/>
                  <a:pt x="4093535" y="797442"/>
                </a:cubicBezTo>
                <a:cubicBezTo>
                  <a:pt x="4107712" y="808074"/>
                  <a:pt x="4120574" y="820733"/>
                  <a:pt x="4136065" y="829339"/>
                </a:cubicBezTo>
                <a:cubicBezTo>
                  <a:pt x="4167328" y="846707"/>
                  <a:pt x="4190093" y="849301"/>
                  <a:pt x="4221126" y="861237"/>
                </a:cubicBezTo>
                <a:cubicBezTo>
                  <a:pt x="4256753" y="874940"/>
                  <a:pt x="4293309" y="886696"/>
                  <a:pt x="4327451" y="903767"/>
                </a:cubicBezTo>
                <a:cubicBezTo>
                  <a:pt x="4341628" y="910855"/>
                  <a:pt x="4356220" y="917168"/>
                  <a:pt x="4369982" y="925032"/>
                </a:cubicBezTo>
                <a:cubicBezTo>
                  <a:pt x="4381077" y="931372"/>
                  <a:pt x="4390134" y="941263"/>
                  <a:pt x="4401879" y="946297"/>
                </a:cubicBezTo>
                <a:cubicBezTo>
                  <a:pt x="4415310" y="952053"/>
                  <a:pt x="4430232" y="953386"/>
                  <a:pt x="4444409" y="956930"/>
                </a:cubicBezTo>
                <a:cubicBezTo>
                  <a:pt x="4451498" y="964018"/>
                  <a:pt x="4456461" y="974246"/>
                  <a:pt x="4465675" y="978195"/>
                </a:cubicBezTo>
                <a:cubicBezTo>
                  <a:pt x="4482285" y="985314"/>
                  <a:pt x="4501196" y="984908"/>
                  <a:pt x="4518837" y="988828"/>
                </a:cubicBezTo>
                <a:cubicBezTo>
                  <a:pt x="4533102" y="991998"/>
                  <a:pt x="4547191" y="995916"/>
                  <a:pt x="4561368" y="999460"/>
                </a:cubicBezTo>
                <a:cubicBezTo>
                  <a:pt x="4587810" y="1017088"/>
                  <a:pt x="4604960" y="1030427"/>
                  <a:pt x="4635795" y="1041990"/>
                </a:cubicBezTo>
                <a:cubicBezTo>
                  <a:pt x="4649478" y="1047121"/>
                  <a:pt x="4664329" y="1048424"/>
                  <a:pt x="4678326" y="1052623"/>
                </a:cubicBezTo>
                <a:cubicBezTo>
                  <a:pt x="4699796" y="1059064"/>
                  <a:pt x="4720141" y="1069492"/>
                  <a:pt x="4742121" y="1073888"/>
                </a:cubicBezTo>
                <a:cubicBezTo>
                  <a:pt x="4759842" y="1077432"/>
                  <a:pt x="4777752" y="1080138"/>
                  <a:pt x="4795284" y="1084521"/>
                </a:cubicBezTo>
                <a:cubicBezTo>
                  <a:pt x="4806157" y="1087239"/>
                  <a:pt x="4816061" y="1093763"/>
                  <a:pt x="4827182" y="1095153"/>
                </a:cubicBezTo>
                <a:cubicBezTo>
                  <a:pt x="4873036" y="1100885"/>
                  <a:pt x="4919331" y="1102242"/>
                  <a:pt x="4965405" y="1105786"/>
                </a:cubicBezTo>
                <a:cubicBezTo>
                  <a:pt x="5029200" y="1102242"/>
                  <a:pt x="5093391" y="1103078"/>
                  <a:pt x="5156791" y="1095153"/>
                </a:cubicBezTo>
                <a:cubicBezTo>
                  <a:pt x="5179033" y="1092373"/>
                  <a:pt x="5220586" y="1073888"/>
                  <a:pt x="5220586" y="1073888"/>
                </a:cubicBezTo>
                <a:cubicBezTo>
                  <a:pt x="5231219" y="1063255"/>
                  <a:pt x="5239798" y="1050063"/>
                  <a:pt x="5252484" y="1041990"/>
                </a:cubicBezTo>
                <a:cubicBezTo>
                  <a:pt x="5304783" y="1008709"/>
                  <a:pt x="5322598" y="1004442"/>
                  <a:pt x="5369442" y="988828"/>
                </a:cubicBezTo>
                <a:cubicBezTo>
                  <a:pt x="5380075" y="981739"/>
                  <a:pt x="5389910" y="973277"/>
                  <a:pt x="5401340" y="967562"/>
                </a:cubicBezTo>
                <a:cubicBezTo>
                  <a:pt x="5418331" y="959066"/>
                  <a:pt x="5459877" y="950837"/>
                  <a:pt x="5475768" y="946297"/>
                </a:cubicBezTo>
                <a:cubicBezTo>
                  <a:pt x="5486544" y="943218"/>
                  <a:pt x="5497033" y="939209"/>
                  <a:pt x="5507665" y="935665"/>
                </a:cubicBezTo>
                <a:cubicBezTo>
                  <a:pt x="5582473" y="885794"/>
                  <a:pt x="5487614" y="943184"/>
                  <a:pt x="5592726" y="903767"/>
                </a:cubicBezTo>
                <a:cubicBezTo>
                  <a:pt x="5604691" y="899280"/>
                  <a:pt x="5613194" y="888217"/>
                  <a:pt x="5624623" y="882502"/>
                </a:cubicBezTo>
                <a:cubicBezTo>
                  <a:pt x="5634648" y="877490"/>
                  <a:pt x="5645744" y="874948"/>
                  <a:pt x="5656521" y="871869"/>
                </a:cubicBezTo>
                <a:cubicBezTo>
                  <a:pt x="5672425" y="867325"/>
                  <a:pt x="5713949" y="859104"/>
                  <a:pt x="5730949" y="850604"/>
                </a:cubicBezTo>
                <a:cubicBezTo>
                  <a:pt x="5800526" y="815815"/>
                  <a:pt x="5724196" y="844474"/>
                  <a:pt x="5794744" y="797442"/>
                </a:cubicBezTo>
                <a:cubicBezTo>
                  <a:pt x="5804069" y="791225"/>
                  <a:pt x="5816845" y="792252"/>
                  <a:pt x="5826642" y="786809"/>
                </a:cubicBezTo>
                <a:cubicBezTo>
                  <a:pt x="5848983" y="774397"/>
                  <a:pt x="5866191" y="752361"/>
                  <a:pt x="5890437" y="744279"/>
                </a:cubicBezTo>
                <a:cubicBezTo>
                  <a:pt x="5970617" y="717551"/>
                  <a:pt x="5871782" y="753606"/>
                  <a:pt x="5954233" y="712381"/>
                </a:cubicBezTo>
                <a:cubicBezTo>
                  <a:pt x="5964257" y="707369"/>
                  <a:pt x="5975498" y="705293"/>
                  <a:pt x="5986130" y="701749"/>
                </a:cubicBezTo>
                <a:cubicBezTo>
                  <a:pt x="6046732" y="641147"/>
                  <a:pt x="6011980" y="670339"/>
                  <a:pt x="6092456" y="616688"/>
                </a:cubicBezTo>
                <a:lnTo>
                  <a:pt x="6124354" y="595423"/>
                </a:lnTo>
                <a:cubicBezTo>
                  <a:pt x="6134986" y="588335"/>
                  <a:pt x="6144128" y="578199"/>
                  <a:pt x="6156251" y="574158"/>
                </a:cubicBezTo>
                <a:cubicBezTo>
                  <a:pt x="6166884" y="570614"/>
                  <a:pt x="6178124" y="568537"/>
                  <a:pt x="6188149" y="563525"/>
                </a:cubicBezTo>
                <a:cubicBezTo>
                  <a:pt x="6270590" y="522304"/>
                  <a:pt x="6171774" y="558350"/>
                  <a:pt x="6251944" y="531628"/>
                </a:cubicBezTo>
                <a:cubicBezTo>
                  <a:pt x="6280727" y="502843"/>
                  <a:pt x="6263184" y="510362"/>
                  <a:pt x="6305107" y="51036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1" name="Forma livre 120"/>
          <p:cNvSpPr/>
          <p:nvPr/>
        </p:nvSpPr>
        <p:spPr>
          <a:xfrm>
            <a:off x="1977656" y="2009553"/>
            <a:ext cx="5146158" cy="871870"/>
          </a:xfrm>
          <a:custGeom>
            <a:avLst/>
            <a:gdLst>
              <a:gd name="connsiteX0" fmla="*/ 0 w 5146158"/>
              <a:gd name="connsiteY0" fmla="*/ 0 h 871870"/>
              <a:gd name="connsiteX1" fmla="*/ 74428 w 5146158"/>
              <a:gd name="connsiteY1" fmla="*/ 31898 h 871870"/>
              <a:gd name="connsiteX2" fmla="*/ 116958 w 5146158"/>
              <a:gd name="connsiteY2" fmla="*/ 63796 h 871870"/>
              <a:gd name="connsiteX3" fmla="*/ 180753 w 5146158"/>
              <a:gd name="connsiteY3" fmla="*/ 106326 h 871870"/>
              <a:gd name="connsiteX4" fmla="*/ 212651 w 5146158"/>
              <a:gd name="connsiteY4" fmla="*/ 127591 h 871870"/>
              <a:gd name="connsiteX5" fmla="*/ 255181 w 5146158"/>
              <a:gd name="connsiteY5" fmla="*/ 138224 h 871870"/>
              <a:gd name="connsiteX6" fmla="*/ 297711 w 5146158"/>
              <a:gd name="connsiteY6" fmla="*/ 159489 h 871870"/>
              <a:gd name="connsiteX7" fmla="*/ 329609 w 5146158"/>
              <a:gd name="connsiteY7" fmla="*/ 170121 h 871870"/>
              <a:gd name="connsiteX8" fmla="*/ 372139 w 5146158"/>
              <a:gd name="connsiteY8" fmla="*/ 191387 h 871870"/>
              <a:gd name="connsiteX9" fmla="*/ 404037 w 5146158"/>
              <a:gd name="connsiteY9" fmla="*/ 202019 h 871870"/>
              <a:gd name="connsiteX10" fmla="*/ 446567 w 5146158"/>
              <a:gd name="connsiteY10" fmla="*/ 223284 h 871870"/>
              <a:gd name="connsiteX11" fmla="*/ 478465 w 5146158"/>
              <a:gd name="connsiteY11" fmla="*/ 233917 h 871870"/>
              <a:gd name="connsiteX12" fmla="*/ 510363 w 5146158"/>
              <a:gd name="connsiteY12" fmla="*/ 255182 h 871870"/>
              <a:gd name="connsiteX13" fmla="*/ 606056 w 5146158"/>
              <a:gd name="connsiteY13" fmla="*/ 287080 h 871870"/>
              <a:gd name="connsiteX14" fmla="*/ 680484 w 5146158"/>
              <a:gd name="connsiteY14" fmla="*/ 318977 h 871870"/>
              <a:gd name="connsiteX15" fmla="*/ 723014 w 5146158"/>
              <a:gd name="connsiteY15" fmla="*/ 329610 h 871870"/>
              <a:gd name="connsiteX16" fmla="*/ 786809 w 5146158"/>
              <a:gd name="connsiteY16" fmla="*/ 350875 h 871870"/>
              <a:gd name="connsiteX17" fmla="*/ 818707 w 5146158"/>
              <a:gd name="connsiteY17" fmla="*/ 361507 h 871870"/>
              <a:gd name="connsiteX18" fmla="*/ 893135 w 5146158"/>
              <a:gd name="connsiteY18" fmla="*/ 393405 h 871870"/>
              <a:gd name="connsiteX19" fmla="*/ 925032 w 5146158"/>
              <a:gd name="connsiteY19" fmla="*/ 414670 h 871870"/>
              <a:gd name="connsiteX20" fmla="*/ 1031358 w 5146158"/>
              <a:gd name="connsiteY20" fmla="*/ 446568 h 871870"/>
              <a:gd name="connsiteX21" fmla="*/ 1084521 w 5146158"/>
              <a:gd name="connsiteY21" fmla="*/ 457200 h 871870"/>
              <a:gd name="connsiteX22" fmla="*/ 1116418 w 5146158"/>
              <a:gd name="connsiteY22" fmla="*/ 467833 h 871870"/>
              <a:gd name="connsiteX23" fmla="*/ 1158949 w 5146158"/>
              <a:gd name="connsiteY23" fmla="*/ 478466 h 871870"/>
              <a:gd name="connsiteX24" fmla="*/ 1233377 w 5146158"/>
              <a:gd name="connsiteY24" fmla="*/ 520996 h 871870"/>
              <a:gd name="connsiteX25" fmla="*/ 1318437 w 5146158"/>
              <a:gd name="connsiteY25" fmla="*/ 542261 h 871870"/>
              <a:gd name="connsiteX26" fmla="*/ 1392865 w 5146158"/>
              <a:gd name="connsiteY26" fmla="*/ 574159 h 871870"/>
              <a:gd name="connsiteX27" fmla="*/ 1435395 w 5146158"/>
              <a:gd name="connsiteY27" fmla="*/ 595424 h 871870"/>
              <a:gd name="connsiteX28" fmla="*/ 1509823 w 5146158"/>
              <a:gd name="connsiteY28" fmla="*/ 616689 h 871870"/>
              <a:gd name="connsiteX29" fmla="*/ 1541721 w 5146158"/>
              <a:gd name="connsiteY29" fmla="*/ 637954 h 871870"/>
              <a:gd name="connsiteX30" fmla="*/ 1584251 w 5146158"/>
              <a:gd name="connsiteY30" fmla="*/ 648587 h 871870"/>
              <a:gd name="connsiteX31" fmla="*/ 1616149 w 5146158"/>
              <a:gd name="connsiteY31" fmla="*/ 659219 h 871870"/>
              <a:gd name="connsiteX32" fmla="*/ 1669311 w 5146158"/>
              <a:gd name="connsiteY32" fmla="*/ 669852 h 871870"/>
              <a:gd name="connsiteX33" fmla="*/ 1711842 w 5146158"/>
              <a:gd name="connsiteY33" fmla="*/ 680484 h 871870"/>
              <a:gd name="connsiteX34" fmla="*/ 1786270 w 5146158"/>
              <a:gd name="connsiteY34" fmla="*/ 712382 h 871870"/>
              <a:gd name="connsiteX35" fmla="*/ 1903228 w 5146158"/>
              <a:gd name="connsiteY35" fmla="*/ 744280 h 871870"/>
              <a:gd name="connsiteX36" fmla="*/ 1998921 w 5146158"/>
              <a:gd name="connsiteY36" fmla="*/ 776177 h 871870"/>
              <a:gd name="connsiteX37" fmla="*/ 2062716 w 5146158"/>
              <a:gd name="connsiteY37" fmla="*/ 797442 h 871870"/>
              <a:gd name="connsiteX38" fmla="*/ 2105246 w 5146158"/>
              <a:gd name="connsiteY38" fmla="*/ 808075 h 871870"/>
              <a:gd name="connsiteX39" fmla="*/ 2158409 w 5146158"/>
              <a:gd name="connsiteY39" fmla="*/ 829340 h 871870"/>
              <a:gd name="connsiteX40" fmla="*/ 2211572 w 5146158"/>
              <a:gd name="connsiteY40" fmla="*/ 839973 h 871870"/>
              <a:gd name="connsiteX41" fmla="*/ 2243470 w 5146158"/>
              <a:gd name="connsiteY41" fmla="*/ 850605 h 871870"/>
              <a:gd name="connsiteX42" fmla="*/ 2317897 w 5146158"/>
              <a:gd name="connsiteY42" fmla="*/ 871870 h 871870"/>
              <a:gd name="connsiteX43" fmla="*/ 2445488 w 5146158"/>
              <a:gd name="connsiteY43" fmla="*/ 861238 h 871870"/>
              <a:gd name="connsiteX44" fmla="*/ 2509284 w 5146158"/>
              <a:gd name="connsiteY44" fmla="*/ 829340 h 871870"/>
              <a:gd name="connsiteX45" fmla="*/ 2541181 w 5146158"/>
              <a:gd name="connsiteY45" fmla="*/ 818707 h 871870"/>
              <a:gd name="connsiteX46" fmla="*/ 2636874 w 5146158"/>
              <a:gd name="connsiteY46" fmla="*/ 744280 h 871870"/>
              <a:gd name="connsiteX47" fmla="*/ 2700670 w 5146158"/>
              <a:gd name="connsiteY47" fmla="*/ 723014 h 871870"/>
              <a:gd name="connsiteX48" fmla="*/ 2732567 w 5146158"/>
              <a:gd name="connsiteY48" fmla="*/ 701749 h 871870"/>
              <a:gd name="connsiteX49" fmla="*/ 2796363 w 5146158"/>
              <a:gd name="connsiteY49" fmla="*/ 680484 h 871870"/>
              <a:gd name="connsiteX50" fmla="*/ 2860158 w 5146158"/>
              <a:gd name="connsiteY50" fmla="*/ 648587 h 871870"/>
              <a:gd name="connsiteX51" fmla="*/ 2892056 w 5146158"/>
              <a:gd name="connsiteY51" fmla="*/ 627321 h 871870"/>
              <a:gd name="connsiteX52" fmla="*/ 2923953 w 5146158"/>
              <a:gd name="connsiteY52" fmla="*/ 616689 h 871870"/>
              <a:gd name="connsiteX53" fmla="*/ 2987749 w 5146158"/>
              <a:gd name="connsiteY53" fmla="*/ 574159 h 871870"/>
              <a:gd name="connsiteX54" fmla="*/ 3030279 w 5146158"/>
              <a:gd name="connsiteY54" fmla="*/ 552894 h 871870"/>
              <a:gd name="connsiteX55" fmla="*/ 3062177 w 5146158"/>
              <a:gd name="connsiteY55" fmla="*/ 520996 h 871870"/>
              <a:gd name="connsiteX56" fmla="*/ 3189767 w 5146158"/>
              <a:gd name="connsiteY56" fmla="*/ 457200 h 871870"/>
              <a:gd name="connsiteX57" fmla="*/ 3285460 w 5146158"/>
              <a:gd name="connsiteY57" fmla="*/ 425303 h 871870"/>
              <a:gd name="connsiteX58" fmla="*/ 3317358 w 5146158"/>
              <a:gd name="connsiteY58" fmla="*/ 414670 h 871870"/>
              <a:gd name="connsiteX59" fmla="*/ 3402418 w 5146158"/>
              <a:gd name="connsiteY59" fmla="*/ 393405 h 871870"/>
              <a:gd name="connsiteX60" fmla="*/ 3476846 w 5146158"/>
              <a:gd name="connsiteY60" fmla="*/ 361507 h 871870"/>
              <a:gd name="connsiteX61" fmla="*/ 3540642 w 5146158"/>
              <a:gd name="connsiteY61" fmla="*/ 340242 h 871870"/>
              <a:gd name="connsiteX62" fmla="*/ 3572539 w 5146158"/>
              <a:gd name="connsiteY62" fmla="*/ 329610 h 871870"/>
              <a:gd name="connsiteX63" fmla="*/ 3604437 w 5146158"/>
              <a:gd name="connsiteY63" fmla="*/ 318977 h 871870"/>
              <a:gd name="connsiteX64" fmla="*/ 3636335 w 5146158"/>
              <a:gd name="connsiteY64" fmla="*/ 297712 h 871870"/>
              <a:gd name="connsiteX65" fmla="*/ 3700130 w 5146158"/>
              <a:gd name="connsiteY65" fmla="*/ 276447 h 871870"/>
              <a:gd name="connsiteX66" fmla="*/ 3732028 w 5146158"/>
              <a:gd name="connsiteY66" fmla="*/ 265814 h 871870"/>
              <a:gd name="connsiteX67" fmla="*/ 3763925 w 5146158"/>
              <a:gd name="connsiteY67" fmla="*/ 255182 h 871870"/>
              <a:gd name="connsiteX68" fmla="*/ 3806456 w 5146158"/>
              <a:gd name="connsiteY68" fmla="*/ 233917 h 871870"/>
              <a:gd name="connsiteX69" fmla="*/ 3870251 w 5146158"/>
              <a:gd name="connsiteY69" fmla="*/ 212652 h 871870"/>
              <a:gd name="connsiteX70" fmla="*/ 3997842 w 5146158"/>
              <a:gd name="connsiteY70" fmla="*/ 170121 h 871870"/>
              <a:gd name="connsiteX71" fmla="*/ 4093535 w 5146158"/>
              <a:gd name="connsiteY71" fmla="*/ 138224 h 871870"/>
              <a:gd name="connsiteX72" fmla="*/ 4157330 w 5146158"/>
              <a:gd name="connsiteY72" fmla="*/ 116959 h 871870"/>
              <a:gd name="connsiteX73" fmla="*/ 4199860 w 5146158"/>
              <a:gd name="connsiteY73" fmla="*/ 106326 h 871870"/>
              <a:gd name="connsiteX74" fmla="*/ 4263656 w 5146158"/>
              <a:gd name="connsiteY74" fmla="*/ 85061 h 871870"/>
              <a:gd name="connsiteX75" fmla="*/ 4295553 w 5146158"/>
              <a:gd name="connsiteY75" fmla="*/ 74428 h 871870"/>
              <a:gd name="connsiteX76" fmla="*/ 4423144 w 5146158"/>
              <a:gd name="connsiteY76" fmla="*/ 85061 h 871870"/>
              <a:gd name="connsiteX77" fmla="*/ 4455042 w 5146158"/>
              <a:gd name="connsiteY77" fmla="*/ 95694 h 871870"/>
              <a:gd name="connsiteX78" fmla="*/ 4540102 w 5146158"/>
              <a:gd name="connsiteY78" fmla="*/ 116959 h 871870"/>
              <a:gd name="connsiteX79" fmla="*/ 4635795 w 5146158"/>
              <a:gd name="connsiteY79" fmla="*/ 127591 h 871870"/>
              <a:gd name="connsiteX80" fmla="*/ 4699591 w 5146158"/>
              <a:gd name="connsiteY80" fmla="*/ 159489 h 871870"/>
              <a:gd name="connsiteX81" fmla="*/ 4763386 w 5146158"/>
              <a:gd name="connsiteY81" fmla="*/ 202019 h 871870"/>
              <a:gd name="connsiteX82" fmla="*/ 4837814 w 5146158"/>
              <a:gd name="connsiteY82" fmla="*/ 287080 h 871870"/>
              <a:gd name="connsiteX83" fmla="*/ 4869711 w 5146158"/>
              <a:gd name="connsiteY83" fmla="*/ 318977 h 871870"/>
              <a:gd name="connsiteX84" fmla="*/ 4890977 w 5146158"/>
              <a:gd name="connsiteY84" fmla="*/ 340242 h 871870"/>
              <a:gd name="connsiteX85" fmla="*/ 4912242 w 5146158"/>
              <a:gd name="connsiteY85" fmla="*/ 372140 h 871870"/>
              <a:gd name="connsiteX86" fmla="*/ 4954772 w 5146158"/>
              <a:gd name="connsiteY86" fmla="*/ 467833 h 871870"/>
              <a:gd name="connsiteX87" fmla="*/ 4986670 w 5146158"/>
              <a:gd name="connsiteY87" fmla="*/ 531628 h 871870"/>
              <a:gd name="connsiteX88" fmla="*/ 4997302 w 5146158"/>
              <a:gd name="connsiteY88" fmla="*/ 563526 h 871870"/>
              <a:gd name="connsiteX89" fmla="*/ 5039832 w 5146158"/>
              <a:gd name="connsiteY89" fmla="*/ 627321 h 871870"/>
              <a:gd name="connsiteX90" fmla="*/ 5061097 w 5146158"/>
              <a:gd name="connsiteY90" fmla="*/ 659219 h 871870"/>
              <a:gd name="connsiteX91" fmla="*/ 5092995 w 5146158"/>
              <a:gd name="connsiteY91" fmla="*/ 723014 h 871870"/>
              <a:gd name="connsiteX92" fmla="*/ 5124893 w 5146158"/>
              <a:gd name="connsiteY92" fmla="*/ 786810 h 871870"/>
              <a:gd name="connsiteX93" fmla="*/ 5146158 w 5146158"/>
              <a:gd name="connsiteY93" fmla="*/ 839973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146158" h="871870">
                <a:moveTo>
                  <a:pt x="0" y="0"/>
                </a:moveTo>
                <a:cubicBezTo>
                  <a:pt x="24809" y="10633"/>
                  <a:pt x="50732" y="18973"/>
                  <a:pt x="74428" y="31898"/>
                </a:cubicBezTo>
                <a:cubicBezTo>
                  <a:pt x="89985" y="40384"/>
                  <a:pt x="102440" y="53634"/>
                  <a:pt x="116958" y="63796"/>
                </a:cubicBezTo>
                <a:cubicBezTo>
                  <a:pt x="137895" y="78452"/>
                  <a:pt x="159488" y="92149"/>
                  <a:pt x="180753" y="106326"/>
                </a:cubicBezTo>
                <a:cubicBezTo>
                  <a:pt x="191386" y="113414"/>
                  <a:pt x="200254" y="124492"/>
                  <a:pt x="212651" y="127591"/>
                </a:cubicBezTo>
                <a:cubicBezTo>
                  <a:pt x="226828" y="131135"/>
                  <a:pt x="241498" y="133093"/>
                  <a:pt x="255181" y="138224"/>
                </a:cubicBezTo>
                <a:cubicBezTo>
                  <a:pt x="270022" y="143789"/>
                  <a:pt x="283143" y="153245"/>
                  <a:pt x="297711" y="159489"/>
                </a:cubicBezTo>
                <a:cubicBezTo>
                  <a:pt x="308013" y="163904"/>
                  <a:pt x="319307" y="165706"/>
                  <a:pt x="329609" y="170121"/>
                </a:cubicBezTo>
                <a:cubicBezTo>
                  <a:pt x="344178" y="176365"/>
                  <a:pt x="357570" y="185143"/>
                  <a:pt x="372139" y="191387"/>
                </a:cubicBezTo>
                <a:cubicBezTo>
                  <a:pt x="382441" y="195802"/>
                  <a:pt x="393735" y="197604"/>
                  <a:pt x="404037" y="202019"/>
                </a:cubicBezTo>
                <a:cubicBezTo>
                  <a:pt x="418605" y="208263"/>
                  <a:pt x="431999" y="217040"/>
                  <a:pt x="446567" y="223284"/>
                </a:cubicBezTo>
                <a:cubicBezTo>
                  <a:pt x="456869" y="227699"/>
                  <a:pt x="468440" y="228905"/>
                  <a:pt x="478465" y="233917"/>
                </a:cubicBezTo>
                <a:cubicBezTo>
                  <a:pt x="489895" y="239632"/>
                  <a:pt x="498933" y="249467"/>
                  <a:pt x="510363" y="255182"/>
                </a:cubicBezTo>
                <a:cubicBezTo>
                  <a:pt x="559239" y="279620"/>
                  <a:pt x="558679" y="273544"/>
                  <a:pt x="606056" y="287080"/>
                </a:cubicBezTo>
                <a:cubicBezTo>
                  <a:pt x="679982" y="308201"/>
                  <a:pt x="589755" y="284954"/>
                  <a:pt x="680484" y="318977"/>
                </a:cubicBezTo>
                <a:cubicBezTo>
                  <a:pt x="694167" y="324108"/>
                  <a:pt x="709017" y="325411"/>
                  <a:pt x="723014" y="329610"/>
                </a:cubicBezTo>
                <a:cubicBezTo>
                  <a:pt x="744484" y="336051"/>
                  <a:pt x="765544" y="343787"/>
                  <a:pt x="786809" y="350875"/>
                </a:cubicBezTo>
                <a:lnTo>
                  <a:pt x="818707" y="361507"/>
                </a:lnTo>
                <a:cubicBezTo>
                  <a:pt x="898781" y="414893"/>
                  <a:pt x="797018" y="352213"/>
                  <a:pt x="893135" y="393405"/>
                </a:cubicBezTo>
                <a:cubicBezTo>
                  <a:pt x="904880" y="398439"/>
                  <a:pt x="913355" y="409480"/>
                  <a:pt x="925032" y="414670"/>
                </a:cubicBezTo>
                <a:cubicBezTo>
                  <a:pt x="951530" y="426447"/>
                  <a:pt x="1000434" y="439696"/>
                  <a:pt x="1031358" y="446568"/>
                </a:cubicBezTo>
                <a:cubicBezTo>
                  <a:pt x="1049000" y="450488"/>
                  <a:pt x="1066989" y="452817"/>
                  <a:pt x="1084521" y="457200"/>
                </a:cubicBezTo>
                <a:cubicBezTo>
                  <a:pt x="1095394" y="459918"/>
                  <a:pt x="1105642" y="464754"/>
                  <a:pt x="1116418" y="467833"/>
                </a:cubicBezTo>
                <a:cubicBezTo>
                  <a:pt x="1130469" y="471848"/>
                  <a:pt x="1144772" y="474922"/>
                  <a:pt x="1158949" y="478466"/>
                </a:cubicBezTo>
                <a:cubicBezTo>
                  <a:pt x="1182285" y="494023"/>
                  <a:pt x="1206394" y="512002"/>
                  <a:pt x="1233377" y="520996"/>
                </a:cubicBezTo>
                <a:cubicBezTo>
                  <a:pt x="1261103" y="530238"/>
                  <a:pt x="1318437" y="542261"/>
                  <a:pt x="1318437" y="542261"/>
                </a:cubicBezTo>
                <a:cubicBezTo>
                  <a:pt x="1383080" y="585355"/>
                  <a:pt x="1314397" y="544733"/>
                  <a:pt x="1392865" y="574159"/>
                </a:cubicBezTo>
                <a:cubicBezTo>
                  <a:pt x="1407706" y="579724"/>
                  <a:pt x="1420827" y="589180"/>
                  <a:pt x="1435395" y="595424"/>
                </a:cubicBezTo>
                <a:cubicBezTo>
                  <a:pt x="1456744" y="604574"/>
                  <a:pt x="1488249" y="611295"/>
                  <a:pt x="1509823" y="616689"/>
                </a:cubicBezTo>
                <a:cubicBezTo>
                  <a:pt x="1520456" y="623777"/>
                  <a:pt x="1529975" y="632920"/>
                  <a:pt x="1541721" y="637954"/>
                </a:cubicBezTo>
                <a:cubicBezTo>
                  <a:pt x="1555152" y="643710"/>
                  <a:pt x="1570200" y="644573"/>
                  <a:pt x="1584251" y="648587"/>
                </a:cubicBezTo>
                <a:cubicBezTo>
                  <a:pt x="1595028" y="651666"/>
                  <a:pt x="1605276" y="656501"/>
                  <a:pt x="1616149" y="659219"/>
                </a:cubicBezTo>
                <a:cubicBezTo>
                  <a:pt x="1633681" y="663602"/>
                  <a:pt x="1651670" y="665932"/>
                  <a:pt x="1669311" y="669852"/>
                </a:cubicBezTo>
                <a:cubicBezTo>
                  <a:pt x="1683576" y="673022"/>
                  <a:pt x="1697665" y="676940"/>
                  <a:pt x="1711842" y="680484"/>
                </a:cubicBezTo>
                <a:cubicBezTo>
                  <a:pt x="1776482" y="723578"/>
                  <a:pt x="1707803" y="682957"/>
                  <a:pt x="1786270" y="712382"/>
                </a:cubicBezTo>
                <a:cubicBezTo>
                  <a:pt x="1886186" y="749851"/>
                  <a:pt x="1757815" y="723506"/>
                  <a:pt x="1903228" y="744280"/>
                </a:cubicBezTo>
                <a:lnTo>
                  <a:pt x="1998921" y="776177"/>
                </a:lnTo>
                <a:lnTo>
                  <a:pt x="2062716" y="797442"/>
                </a:lnTo>
                <a:cubicBezTo>
                  <a:pt x="2076893" y="800986"/>
                  <a:pt x="2091383" y="803454"/>
                  <a:pt x="2105246" y="808075"/>
                </a:cubicBezTo>
                <a:cubicBezTo>
                  <a:pt x="2123353" y="814111"/>
                  <a:pt x="2140128" y="823856"/>
                  <a:pt x="2158409" y="829340"/>
                </a:cubicBezTo>
                <a:cubicBezTo>
                  <a:pt x="2175719" y="834533"/>
                  <a:pt x="2194040" y="835590"/>
                  <a:pt x="2211572" y="839973"/>
                </a:cubicBezTo>
                <a:cubicBezTo>
                  <a:pt x="2222445" y="842691"/>
                  <a:pt x="2232693" y="847526"/>
                  <a:pt x="2243470" y="850605"/>
                </a:cubicBezTo>
                <a:cubicBezTo>
                  <a:pt x="2336917" y="877304"/>
                  <a:pt x="2241425" y="846380"/>
                  <a:pt x="2317897" y="871870"/>
                </a:cubicBezTo>
                <a:cubicBezTo>
                  <a:pt x="2360427" y="868326"/>
                  <a:pt x="2403185" y="866878"/>
                  <a:pt x="2445488" y="861238"/>
                </a:cubicBezTo>
                <a:cubicBezTo>
                  <a:pt x="2481929" y="856379"/>
                  <a:pt x="2476703" y="845631"/>
                  <a:pt x="2509284" y="829340"/>
                </a:cubicBezTo>
                <a:cubicBezTo>
                  <a:pt x="2519308" y="824328"/>
                  <a:pt x="2530549" y="822251"/>
                  <a:pt x="2541181" y="818707"/>
                </a:cubicBezTo>
                <a:cubicBezTo>
                  <a:pt x="2568703" y="791186"/>
                  <a:pt x="2598722" y="756998"/>
                  <a:pt x="2636874" y="744280"/>
                </a:cubicBezTo>
                <a:cubicBezTo>
                  <a:pt x="2658139" y="737191"/>
                  <a:pt x="2682019" y="735448"/>
                  <a:pt x="2700670" y="723014"/>
                </a:cubicBezTo>
                <a:cubicBezTo>
                  <a:pt x="2711302" y="715926"/>
                  <a:pt x="2720890" y="706939"/>
                  <a:pt x="2732567" y="701749"/>
                </a:cubicBezTo>
                <a:cubicBezTo>
                  <a:pt x="2753051" y="692645"/>
                  <a:pt x="2777712" y="692918"/>
                  <a:pt x="2796363" y="680484"/>
                </a:cubicBezTo>
                <a:cubicBezTo>
                  <a:pt x="2837585" y="653002"/>
                  <a:pt x="2816137" y="663260"/>
                  <a:pt x="2860158" y="648587"/>
                </a:cubicBezTo>
                <a:cubicBezTo>
                  <a:pt x="2870791" y="641498"/>
                  <a:pt x="2880626" y="633036"/>
                  <a:pt x="2892056" y="627321"/>
                </a:cubicBezTo>
                <a:cubicBezTo>
                  <a:pt x="2902080" y="622309"/>
                  <a:pt x="2914156" y="622132"/>
                  <a:pt x="2923953" y="616689"/>
                </a:cubicBezTo>
                <a:cubicBezTo>
                  <a:pt x="2946294" y="604277"/>
                  <a:pt x="2964890" y="585589"/>
                  <a:pt x="2987749" y="574159"/>
                </a:cubicBezTo>
                <a:cubicBezTo>
                  <a:pt x="3001926" y="567071"/>
                  <a:pt x="3017381" y="562107"/>
                  <a:pt x="3030279" y="552894"/>
                </a:cubicBezTo>
                <a:cubicBezTo>
                  <a:pt x="3042515" y="544154"/>
                  <a:pt x="3050308" y="530228"/>
                  <a:pt x="3062177" y="520996"/>
                </a:cubicBezTo>
                <a:cubicBezTo>
                  <a:pt x="3124008" y="472905"/>
                  <a:pt x="3119806" y="480520"/>
                  <a:pt x="3189767" y="457200"/>
                </a:cubicBezTo>
                <a:lnTo>
                  <a:pt x="3285460" y="425303"/>
                </a:lnTo>
                <a:cubicBezTo>
                  <a:pt x="3296093" y="421759"/>
                  <a:pt x="3306485" y="417388"/>
                  <a:pt x="3317358" y="414670"/>
                </a:cubicBezTo>
                <a:lnTo>
                  <a:pt x="3402418" y="393405"/>
                </a:lnTo>
                <a:cubicBezTo>
                  <a:pt x="3439957" y="355868"/>
                  <a:pt x="3407555" y="380405"/>
                  <a:pt x="3476846" y="361507"/>
                </a:cubicBezTo>
                <a:cubicBezTo>
                  <a:pt x="3498472" y="355609"/>
                  <a:pt x="3519377" y="347330"/>
                  <a:pt x="3540642" y="340242"/>
                </a:cubicBezTo>
                <a:lnTo>
                  <a:pt x="3572539" y="329610"/>
                </a:lnTo>
                <a:cubicBezTo>
                  <a:pt x="3583172" y="326066"/>
                  <a:pt x="3595111" y="325194"/>
                  <a:pt x="3604437" y="318977"/>
                </a:cubicBezTo>
                <a:cubicBezTo>
                  <a:pt x="3615070" y="311889"/>
                  <a:pt x="3624658" y="302902"/>
                  <a:pt x="3636335" y="297712"/>
                </a:cubicBezTo>
                <a:cubicBezTo>
                  <a:pt x="3656818" y="288608"/>
                  <a:pt x="3678865" y="283535"/>
                  <a:pt x="3700130" y="276447"/>
                </a:cubicBezTo>
                <a:lnTo>
                  <a:pt x="3732028" y="265814"/>
                </a:lnTo>
                <a:cubicBezTo>
                  <a:pt x="3742660" y="262270"/>
                  <a:pt x="3753901" y="260194"/>
                  <a:pt x="3763925" y="255182"/>
                </a:cubicBezTo>
                <a:cubicBezTo>
                  <a:pt x="3778102" y="248094"/>
                  <a:pt x="3791739" y="239804"/>
                  <a:pt x="3806456" y="233917"/>
                </a:cubicBezTo>
                <a:cubicBezTo>
                  <a:pt x="3827268" y="225592"/>
                  <a:pt x="3848986" y="219740"/>
                  <a:pt x="3870251" y="212652"/>
                </a:cubicBezTo>
                <a:lnTo>
                  <a:pt x="3997842" y="170121"/>
                </a:lnTo>
                <a:lnTo>
                  <a:pt x="4093535" y="138224"/>
                </a:lnTo>
                <a:lnTo>
                  <a:pt x="4157330" y="116959"/>
                </a:lnTo>
                <a:cubicBezTo>
                  <a:pt x="4171507" y="113415"/>
                  <a:pt x="4185863" y="110525"/>
                  <a:pt x="4199860" y="106326"/>
                </a:cubicBezTo>
                <a:cubicBezTo>
                  <a:pt x="4221330" y="99885"/>
                  <a:pt x="4242391" y="92150"/>
                  <a:pt x="4263656" y="85061"/>
                </a:cubicBezTo>
                <a:lnTo>
                  <a:pt x="4295553" y="74428"/>
                </a:lnTo>
                <a:cubicBezTo>
                  <a:pt x="4338083" y="77972"/>
                  <a:pt x="4380841" y="79420"/>
                  <a:pt x="4423144" y="85061"/>
                </a:cubicBezTo>
                <a:cubicBezTo>
                  <a:pt x="4434254" y="86542"/>
                  <a:pt x="4444229" y="92745"/>
                  <a:pt x="4455042" y="95694"/>
                </a:cubicBezTo>
                <a:cubicBezTo>
                  <a:pt x="4483238" y="103384"/>
                  <a:pt x="4511055" y="113732"/>
                  <a:pt x="4540102" y="116959"/>
                </a:cubicBezTo>
                <a:lnTo>
                  <a:pt x="4635795" y="127591"/>
                </a:lnTo>
                <a:cubicBezTo>
                  <a:pt x="4667763" y="138247"/>
                  <a:pt x="4672110" y="136588"/>
                  <a:pt x="4699591" y="159489"/>
                </a:cubicBezTo>
                <a:cubicBezTo>
                  <a:pt x="4752688" y="203737"/>
                  <a:pt x="4707328" y="183334"/>
                  <a:pt x="4763386" y="202019"/>
                </a:cubicBezTo>
                <a:cubicBezTo>
                  <a:pt x="4798552" y="254769"/>
                  <a:pt x="4775615" y="224881"/>
                  <a:pt x="4837814" y="287080"/>
                </a:cubicBezTo>
                <a:lnTo>
                  <a:pt x="4869711" y="318977"/>
                </a:lnTo>
                <a:cubicBezTo>
                  <a:pt x="4876800" y="326065"/>
                  <a:pt x="4885416" y="331901"/>
                  <a:pt x="4890977" y="340242"/>
                </a:cubicBezTo>
                <a:lnTo>
                  <a:pt x="4912242" y="372140"/>
                </a:lnTo>
                <a:cubicBezTo>
                  <a:pt x="4937548" y="448058"/>
                  <a:pt x="4921073" y="417284"/>
                  <a:pt x="4954772" y="467833"/>
                </a:cubicBezTo>
                <a:cubicBezTo>
                  <a:pt x="4981496" y="548010"/>
                  <a:pt x="4945446" y="449182"/>
                  <a:pt x="4986670" y="531628"/>
                </a:cubicBezTo>
                <a:cubicBezTo>
                  <a:pt x="4991682" y="541652"/>
                  <a:pt x="4991859" y="553729"/>
                  <a:pt x="4997302" y="563526"/>
                </a:cubicBezTo>
                <a:cubicBezTo>
                  <a:pt x="5009714" y="585867"/>
                  <a:pt x="5025655" y="606056"/>
                  <a:pt x="5039832" y="627321"/>
                </a:cubicBezTo>
                <a:cubicBezTo>
                  <a:pt x="5046920" y="637954"/>
                  <a:pt x="5057056" y="647096"/>
                  <a:pt x="5061097" y="659219"/>
                </a:cubicBezTo>
                <a:cubicBezTo>
                  <a:pt x="5087824" y="739396"/>
                  <a:pt x="5051771" y="640568"/>
                  <a:pt x="5092995" y="723014"/>
                </a:cubicBezTo>
                <a:cubicBezTo>
                  <a:pt x="5137019" y="811060"/>
                  <a:pt x="5063948" y="695390"/>
                  <a:pt x="5124893" y="786810"/>
                </a:cubicBezTo>
                <a:cubicBezTo>
                  <a:pt x="5138031" y="826226"/>
                  <a:pt x="5130513" y="808683"/>
                  <a:pt x="5146158" y="839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 rot="19437299">
            <a:off x="356196" y="4542685"/>
            <a:ext cx="15493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Sem acesso aos conteúdos nacionais</a:t>
            </a:r>
            <a:endParaRPr lang="pt-PT" sz="1200" b="1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2627784" y="972017"/>
            <a:ext cx="99899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3200" b="1" dirty="0" smtClean="0"/>
              <a:t>201</a:t>
            </a:r>
            <a:r>
              <a:rPr lang="pt-PT" sz="3200" b="1" dirty="0" smtClean="0">
                <a:solidFill>
                  <a:srgbClr val="FF0000"/>
                </a:solidFill>
              </a:rPr>
              <a:t>x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125" name="Raio 124"/>
          <p:cNvSpPr/>
          <p:nvPr/>
        </p:nvSpPr>
        <p:spPr>
          <a:xfrm>
            <a:off x="3707904" y="4725144"/>
            <a:ext cx="439955" cy="3797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85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747464"/>
            <a:ext cx="12039213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20</a:t>
            </a:fld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267744" y="1988840"/>
            <a:ext cx="4649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>
                <a:solidFill>
                  <a:schemeClr val="accent3">
                    <a:lumMod val="75000"/>
                  </a:schemeClr>
                </a:solidFill>
              </a:rPr>
              <a:t>Conteúdos Nacionais</a:t>
            </a:r>
            <a:endParaRPr lang="pt-PT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25827" y="3429000"/>
            <a:ext cx="28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</a:rPr>
              <a:t>Situação </a:t>
            </a:r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</a:rPr>
              <a:t>em 2016</a:t>
            </a:r>
            <a:endParaRPr lang="pt-P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123728" y="4551511"/>
            <a:ext cx="4712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u="sng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pt-PT" sz="2400" u="sng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www.vyncke.org/ipv6status</a:t>
            </a:r>
            <a:r>
              <a:rPr lang="pt-PT" sz="2400" u="sng" dirty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3" name="CaixaDeTexto 2">
            <a:hlinkClick r:id="rId3" action="ppaction://hlinkfile"/>
          </p:cNvPr>
          <p:cNvSpPr txBox="1"/>
          <p:nvPr/>
        </p:nvSpPr>
        <p:spPr>
          <a:xfrm>
            <a:off x="2339752" y="217524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http://</a:t>
            </a:r>
            <a:r>
              <a:rPr lang="pt-PT" sz="2400" u="sng" dirty="0">
                <a:solidFill>
                  <a:schemeClr val="accent1">
                    <a:lumMod val="75000"/>
                  </a:schemeClr>
                </a:solidFill>
              </a:rPr>
              <a:t>www.alexa.com/topsites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91680" y="376987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Conteúdos em IPv6  (</a:t>
            </a:r>
            <a:r>
              <a:rPr lang="pt-PT" sz="2800" b="1" dirty="0" err="1" smtClean="0">
                <a:solidFill>
                  <a:schemeClr val="accent3">
                    <a:lumMod val="75000"/>
                  </a:schemeClr>
                </a:solidFill>
              </a:rPr>
              <a:t>Erick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2800" b="1" dirty="0" err="1" smtClean="0">
                <a:solidFill>
                  <a:schemeClr val="accent3">
                    <a:lumMod val="75000"/>
                  </a:schemeClr>
                </a:solidFill>
              </a:rPr>
              <a:t>Vyncke</a:t>
            </a:r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</a:rPr>
              <a:t>):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63688" y="1412776"/>
            <a:ext cx="515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Conteúdos mais visitados (Alexa):</a:t>
            </a:r>
            <a:endParaRPr lang="pt-P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5229200"/>
            <a:ext cx="655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u="sng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pt-PT" sz="2000" u="sng" dirty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www.vyncke.org/ipv6status/detailed.php?country=pt</a:t>
            </a:r>
            <a:endParaRPr lang="pt-PT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22</a:t>
            </a:fld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2215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39752" y="2420888"/>
            <a:ext cx="194421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4283968" y="2780928"/>
            <a:ext cx="2808312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3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5602" name="Picture 2" descr="http://www.ipv6forum.com/im/logos/ipv6_read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4900"/>
            <a:ext cx="4464496" cy="53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 rot="19786794">
            <a:off x="2282232" y="714821"/>
            <a:ext cx="11208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chemeClr val="accent3">
                    <a:lumMod val="50000"/>
                  </a:schemeClr>
                </a:solidFill>
              </a:rPr>
              <a:t>2008</a:t>
            </a:r>
            <a:endParaRPr lang="pt-PT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6626" name="Picture 2" descr="http://cav6tf.org/wp-content/uploads/2011/05/t-shirt_comps-05-300x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840760" cy="52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25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4578" name="Picture 2" descr="http://i.imgur.com/2vo68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7488831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26</a:t>
            </a:fld>
            <a:endParaRPr lang="pt-PT" dirty="0"/>
          </a:p>
        </p:txBody>
      </p:sp>
      <p:pic>
        <p:nvPicPr>
          <p:cNvPr id="20482" name="Picture 2" descr="http://www.worldipv6launch.org/wp-content/themes/ipv6/downloads/World_IPv6_launch_banner_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04" y="332656"/>
            <a:ext cx="5776608" cy="57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27</a:t>
            </a:fld>
            <a:endParaRPr lang="pt-PT" dirty="0"/>
          </a:p>
        </p:txBody>
      </p:sp>
      <p:pic>
        <p:nvPicPr>
          <p:cNvPr id="21506" name="Picture 2" descr="http://i.imgur.com/BoOxj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65" y="548680"/>
            <a:ext cx="3691143" cy="52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28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3554" name="Picture 2" descr="http://blog.allstream.com/wp-content/uploads/2013/12/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44" y="692696"/>
            <a:ext cx="5910792" cy="51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29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2530" name="Picture 2" descr="http://network-therapy.com/wp-content/uploads/2013/06/AN-IPV6-PACKET-WALKS-INTO-A-BAR-NOBODY-TALKS-TO-H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46195"/>
            <a:ext cx="5898063" cy="49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096" y="-747464"/>
            <a:ext cx="12295365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72000" y="1196752"/>
            <a:ext cx="3672408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699792" y="2708920"/>
            <a:ext cx="213391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21 de Junho de 2009</a:t>
            </a:r>
            <a:endParaRPr lang="pt-P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1840" y="3203684"/>
            <a:ext cx="129073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IPv6: 0,24%</a:t>
            </a:r>
            <a:endParaRPr lang="pt-P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exão recta unidireccional 5"/>
          <p:cNvCxnSpPr/>
          <p:nvPr/>
        </p:nvCxnSpPr>
        <p:spPr>
          <a:xfrm flipH="1">
            <a:off x="5796136" y="4293096"/>
            <a:ext cx="79208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30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672"/>
            <a:ext cx="960575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31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1946"/>
            <a:ext cx="10044608" cy="564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32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4" name="Picture 4" descr="http://4.bp.blogspot.com/-VBdgClf0T-k/Twe3LrR1vsI/AAAAAAAAASw/7rmf2og8NbY/s1600/laugh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35174"/>
            <a:ext cx="324036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9792" y="4703528"/>
            <a:ext cx="369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</a:rPr>
              <a:t>“ Você disse “IPv6 …!!!??? “</a:t>
            </a:r>
            <a:endParaRPr lang="pt-P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2643752" y="1103128"/>
            <a:ext cx="3944472" cy="4392488"/>
          </a:xfrm>
          <a:prstGeom prst="roundRect">
            <a:avLst/>
          </a:prstGeom>
          <a:noFill/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3916918" y="40466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accent3">
                    <a:lumMod val="50000"/>
                  </a:schemeClr>
                </a:solidFill>
              </a:rPr>
              <a:t>Junho 2016</a:t>
            </a:r>
            <a:endParaRPr lang="pt-P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33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25602" name="Picture 2" descr="http://www.ipv6forum.com/im/logos/ipv6_read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71" y="1052736"/>
            <a:ext cx="40934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 rot="20278398">
            <a:off x="1404062" y="1099692"/>
            <a:ext cx="4680520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accent3">
                    <a:lumMod val="50000"/>
                  </a:schemeClr>
                </a:solidFill>
              </a:rPr>
              <a:t>also</a:t>
            </a:r>
            <a:r>
              <a:rPr lang="pt-PT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3200" b="1" dirty="0" err="1">
                <a:solidFill>
                  <a:schemeClr val="accent3">
                    <a:lumMod val="50000"/>
                  </a:schemeClr>
                </a:solidFill>
              </a:rPr>
              <a:t>available</a:t>
            </a:r>
            <a:r>
              <a:rPr lang="pt-PT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3200" b="1" dirty="0">
                <a:solidFill>
                  <a:schemeClr val="accent3">
                    <a:lumMod val="50000"/>
                  </a:schemeClr>
                </a:solidFill>
              </a:rPr>
              <a:t>@ </a:t>
            </a:r>
            <a:r>
              <a:rPr lang="pt-PT" sz="3200" b="1" dirty="0" err="1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pt-PT" sz="3200" b="1" dirty="0">
                <a:solidFill>
                  <a:schemeClr val="accent3">
                    <a:lumMod val="50000"/>
                  </a:schemeClr>
                </a:solidFill>
              </a:rPr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41047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7705" y="2636912"/>
            <a:ext cx="3394695" cy="1080119"/>
          </a:xfrm>
        </p:spPr>
        <p:txBody>
          <a:bodyPr>
            <a:normAutofit/>
          </a:bodyPr>
          <a:lstStyle/>
          <a:p>
            <a:r>
              <a:rPr lang="pt-PT" sz="6000" b="1" dirty="0" smtClean="0">
                <a:solidFill>
                  <a:schemeClr val="accent3">
                    <a:lumMod val="50000"/>
                  </a:schemeClr>
                </a:solidFill>
              </a:rPr>
              <a:t>22,02%</a:t>
            </a:r>
            <a:endParaRPr lang="pt-PT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6" y="330887"/>
            <a:ext cx="7515394" cy="100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5230941"/>
            <a:ext cx="7323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chemeClr val="bg1">
                    <a:lumMod val="50000"/>
                  </a:schemeClr>
                </a:solidFill>
              </a:rPr>
              <a:t>A interpretação de uma </a:t>
            </a:r>
            <a:r>
              <a:rPr lang="pt-PT" sz="3600" b="1" dirty="0" smtClean="0">
                <a:solidFill>
                  <a:schemeClr val="bg1">
                    <a:lumMod val="50000"/>
                  </a:schemeClr>
                </a:solidFill>
              </a:rPr>
              <a:t>percentagem</a:t>
            </a:r>
            <a:endParaRPr lang="pt-P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http://thumbs.dreamstime.com/z/browse-ipv6-grey-mouse-21137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7601"/>
            <a:ext cx="3908888" cy="28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r0AAAGvCAYAAABW0m3VAAAZz0lEQVR4Xu3W36vfcxzA8c8pMaXIbtgurPz6ByhZuZFrCeVusdiVO01acbYLYf/AuBjJHSlqN8sdkuTCDbd2sbGkJKTN+tqV1lys7X06e5/nebje53ver8frpZ5ri/8IECBAgAABAgQIxAXW4vMZjwABAgQIECBAgMAieh0B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IAECBAgQIECAgOh1AwQIECBAgAABAnkB0ZtfsQEJECBAgAABAgRErxsgQIAAAQIECBDIC4je/IoNSIAAAQIECBAgIHrdAAECBAgQIECAQF5A9OZXbEACBAgQIECAAAHR6wYIECBAgAABAgTyAqI3v2IDEiBAgAABAgQIiF43QIAAAQIECBAgkBcQvfkVG5AAAQIECBAgQED0ugECBAgQIECAAIG8gOjNr9iABAgQIECAAAECotcNECBAgAABAgQI5AVEb37FBiRAgAABAgQIEBC9boAAAQIECBAgQCAvIHrzKzYgAQIECBAgQICA6HUDBAgQIECAAAECeQHRm1+xAQkQIECAAAECBESvGyBAgAABAgQIEMgLiN78ig1IgAABAgQIECAget0AAQIECBAgQIBAXkD05ldsQAIECBAgQIAAAdHrBggQIECAAAECBPICoje/YgMSIECAAAECBAiIXjdAgAABAgQIECCQFxC9+RUbkAABAgQIECBAQPS6AQIECBAgQIAAgbyA6M2v2IAECBAgQIAAAQKi1w0QIECAAAECBAjkBURvfsUGJECAAAECBAgQEL1ugAABAgQIECBAIC8gevMrNiABAgQIECBAgIDodQMECBAgQIAAAQJ5AdGbX7EBCRAgQIAAAQIERK8bIECAAAECBAgQyAuI3vyKDUiAAAECBAgQICB63QABAgQIECBAgEBeQPTmV2xAAgQIECBAgAAB0esGCBAgQIAAAQIE8gKiN79iAxIgQIAAAQIECIheN0CAAAECBAgQIJAXEL35FRuQAAECBAgQIEBA9LoBAgQIECBAgACBvIDoza/YgAQIECBAgAABAqLXDRAgQIAAAQIECOQFRG9+xQYkQIAAAQIECBAQvW6AAAECBAgQIEAgLyB68ys2YF3gnZNnD6zWVo8va2s3LavVlwceu+PV+szmI0CAAAECVysgeq9WzL8nMJHAsZNnnvj1wi8f//DXd8s/y/nlrhvvWe7ecd/RFx678+BEz/QUAgQIECBw3QVE73VfgQcQuHaBFz858d6xs2/tO78699+PPL3zuVMfPvX8nmv/VV8SIECAAIGegOjt7dRE20jgwQ8OfvHNn5/vvXTkPTvu/f3Hfe/fuo0YjEqAAAECBK4oIHqvSOQfEJhXYPe7z3x0+typJy994W033P7Tb/tP7Jr31V5GgAABAgQ2X0D0br65v0hg4wTefvjZZVkdv+wHjy8Hvtq/cX/ELxEgQIAAga0vIHq3/g5NsI0FTh858uhrt3z/2ac3/7z8vVxY9p7bubzyx/2vP3LozUPbmMXoBAgQIEDgfwKi11EQ2MICp9fX37j4/JcvHeHi/9Rf71pff2gLj+XpBAgQIEBgwwVE74aT+kECmydw5vDho6vV6qXL/uK3u9fXH9i8V/hL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QPQOAvqcAAECBAgQIEBgfgHRO/+OvJAAAQIECBAgQGBQ4F865FGw4Vl4Z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5" descr="data:image/png;base64,iVBORw0KGgoAAAANSUhEUgAAAr0AAAGvCAYAAABW0m3VAAAZyElEQVR4Xu3Yv8vudR3H8fu+G6ITgUuYNhRCi0NIJQRCYAnNRVOk2BBIix1olnNobwuJIhDEpZrCaiooiloClxOKFUE/sKKgMA/ofa7UHE7t1zU8X4/zB1yf+/V4veG8+J6f+UeAAAECBAgQIEAgLnAezyceAQIECBAgQIAAgTOj1xE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MAJBL7xo79++KVX//Tg4bXzy/e8/a5nv/DQu184wbOeIEDgLQGj1ykQIECAAIEjCzz+vR988dm/f/trL9789ZsvffDK/Wefv/tLH7v6iXt+euSn/TwBAkavGyBAgAABAqcR+NDTV3/3q5d/8f7bX3vgXQ/9/Gef/coDp/kLvEKAgC+9boAAAQIECBxZ4H1Pfe4fv7/5mztuf+bed9z34o1HnvzAkZ/28wQI+NLrBggQIECAwGkE7nnq0Rd+e/P5/xm4916578c3Hn7y46f5C7xCgIAvvW6AAAECBAgcWeDOb336U3+7/Mt3Lm9dXrzx1JW3vfOVf7/2r4+cPfbLG0d+2s8TIOBLrxsgQIAAAQInFPjmR+88O1zcf3a4dXn2z1d+cvbl514+4eueIjAv4Evv/AkAIECAAAECBAj0BYzefscSEiBAgAABAgTmBYze+RMAQIAAAQIECBDoCxi9/Y4lJECAAAECBAjMCxi98ycAgAABAgQIECDQFzB6+x1LSIAAAQIECBCYFzB6508AAAECBAgQIECgL2D09juWkAABAgQIECAwL2D0zp8AAAIECBAgQIBAX8Do7XcsIQECBAgQIEBgXsDonT8BAAQIECBAgACBvoDR2+9YQgIECBAgQIDAvIDRO38CAAgQIECAAAECfQGjt9+xhAQIECBAgACBeQGjd/4EABAgQIAAAQIE+gJGb79jCQkQIECAAAEC8wJG7/wJACBAgAABAgQI9AWM3n7HEhIgQIAAAQIE5gWM3vkTAECAAAECBAgQ6AsYvf2OJSRAgAABAgQIzAsYvfMnAIAAAQIECBAg0BcwevsdS0iAAAECBAgQmBcweudPAAABAgQIECBAoC9g9PY7lpAAAQIECBAgMC9g9M6fAAACBAgQIECAQF/A6O13LCEBAgQIECBAYF7A6J0/AQAECBAgQIAAgb6A0dvvWEICBAgQIECAwLyA0Tt/AgAIECBAgAABAn0Bo7ffsYQECBAgQIAAgXkBo3f+BAAQIECAAAECBPoCRm+/YwkJECBAgAABAvMCRu/8CQAgQIAAAQIECPQFjN5+xxISIECAAAECBOYFjN75EwBAgAABAgQIEOgLGL39jiUkQIAAAQIECMwLGL3zJwCAAAECBAgQINAXMHr7HUtIgAABAgQIEJgXMHrnTwAAAQIECBAgQKAvYPT2O5aQAAECBAgQIDAvYPTOnwAAAgQIECBAgEBfwOjtdywhAQIECBAgQGBewOidPwEABAgQIECAAIG+gNHb71hCAgQIECBAgMC8gNE7fwIACBAgQIAAAQJ9AaO337GEBAgQIECAAIF5AaN3/gQAECBAgAABAgT6AkZvv2MJCRAgQIAAAQLzAkbv/AkAIECAAIFTCPzx2rXHzs/PHzwcDq++/p/v9+++du2ZU7zrDQIE/itg9LoEAgQIECBwZIE/XL9+9fxw+Ortz1xcXHzmriee+O6Rn/bzBAi8JWD0OgUCBAgQIHBkgT9fv/7DW4fDJ//vma+/9/Wvv0d+2s8TIGD0ugECBAgQIECAAIEVAV96V5qWkwABAgQIECAwLGD0DpcvOgECBAgQIEBgRcDoXWlaTgIECBAgQIDAsIDRO1y+6AQIECBAgACBFQGjd6VpOQkQIECAAAECwwJG73D5ohMgQIAAAQIEVgSM3pWm5SRAgAABAgQIDAsYvcPli06AAAECBAgQWBEwelealpMAAQIECBAgMCxg9A6XLzoBAgQIECBAYEXA6F1pWk4CBAgQIECAwLCA0TtcvugECBAgQIAAgRUBo3elaTkJECBAgAABAsMCRu9w+aITIECAAAECBFYEjN6VpuUkQIAAAQIECAwLGL3D5YtOgAABAgQIEFgRMHpXmpaTAAECBAgQIDAsYPQOly86AQIECBAgQGBFwOhdaVpOAgQIECBAgMCwgNE7XL7oBAgQIECAAIEVAaN3pWk5CRAgQIAAAQLDAkbvcPmiEyBAgAABAgRWBIzelablJECAAAECBAgMCxi9w+WLToAAAQIECBBYETB6V5qWkwABAgQIECAwLGD0DpcvOgECBAgQIEBgRcDoXWlaTgIECBAgQIDAsIDRO1y+6AQIECBAgACBFQGjd6VpOQkQIECAAAECwwJG73D5ohMgQIAAAQIEVgSM3pWm5SRAgAABAgQIDAsYvcPli06AAAECBAgQWBEwelealpMAAQIECBAgMCxg9A6XLzoBAgQIECBAYEXA6F1pWk4CBAgQIECAwLCA0TtcvugECBAgQIAAgRUBo3elaTkJECBAgAABAsMCRu9w+aITIECAAAECBFYEjN6VpuUkQIAAAQIECAwLGL3D5YtOgAABAgQIEFgRMHpXmpaTAAECBAgQIDAsYPQOly86AQIECBAgQGBFwOhdaVpOAgQIECBAgMCwgNE7XL7oBAgQIECAAIEVAaN3pWk5CRAgQIAAAQLDAkbvcPmiEyBAgAABAgRWBIzelablJECAAAECBAgMCxi9w+WLToAAAQIECBBYETB6V5qWkwABAgQIECAwLGD0DpcvOgECBAgQIEBgRcDoXWlaTgIECBAgQIDAsIDRO1y+6AQIECBAgACBFQGjd6VpOQkQIECAAAECwwJG73D5ohMgQIAAAQIEVgSM3pWm5SRAgAABAgQIDAsYvcPli06AAAECBAgQWBH4D+crX7DpwKt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7" descr="data:image/png;base64,iVBORw0KGgoAAAANSUhEUgAAAr0AAAGvCAYAAABW0m3VAAAZyElEQVR4Xu3Yv8vudR3H8fu+G6ITgUuYNhRCi0NIJQRCYAnNRVOk2BBIix1olnNobwuJIhDEpZrCaiooiloClxOKFUE/sKKgMA/ofa7UHE7t1zU8X4/zB1yf+/V4veG8+J6f+UeAAAECBAgQIEAgLnAezyceAQIECBAgQIAAgTOj1xE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MAJBL7xo79++KVX//Tg4bXzy/e8/a5nv/DQu184wbOeIEDgLQGj1ykQIECAAIEjCzz+vR988dm/f/trL9789ZsvffDK/Wefv/tLH7v6iXt+euSn/TwBAkavGyBAgAABAqcR+NDTV3/3q5d/8f7bX3vgXQ/9/Gef/coDp/kLvEKAgC+9boAAAQIECBxZ4H1Pfe4fv7/5mztuf+bed9z34o1HnvzAkZ/28wQI+NLrBggQIECAwGkE7nnq0Rd+e/P5/xm4916578c3Hn7y46f5C7xCgIAvvW6AAAECBAgcWeDOb336U3+7/Mt3Lm9dXrzx1JW3vfOVf7/2r4+cPfbLG0d+2s8TIOBLrxsgQIAAAQInFPjmR+88O1zcf3a4dXn2z1d+cvbl514+4eueIjAv4Evv/AkAIECAAAECBAj0BYzefscSEiBAgAABAgTmBYze+RMAQIAAAQIECBDoCxi9/Y4lJECAAAECBAjMCxi98ycAgAABAgQIECDQFzB6+x1LSIAAAQIECBCYFzB6508AAAECBAgQIECgL2D09juWkAABAgQIECAwL2D0zp8AAAIECBAgQIBAX8Do7XcsIQECBAgQIEBgXsDonT8BAAQIECBAgACBvoDR2+9YQgIECBAgQIDAvIDRO38CAAgQIECAAAECfQGjt9+xhAQIECBAgACBeQGjd/4EABAgQIAAAQIE+gJGb79jCQkQIECAAAEC8wJG7/wJACBAgAABAgQI9AWM3n7HEhIgQIAAAQIE5gWM3vkTAECAAAECBAgQ6AsYvf2OJSRAgAABAgQIzAsYvfMnAIAAAQIECBAg0BcwevsdS0iAAAECBAgQmBcweudPAAABAgQIECBAoC9g9PY7lpAAAQIECBAgMC9g9M6fAAACBAgQIECAQF/A6O13LCEBAgQIECBAYF7A6J0/AQAECBAgQIAAgb6A0dvvWEICBAgQIECAwLyA0Tt/AgAIECBAgAABAn0Bo7ffsYQECBAgQIAAgXkBo3f+BAAQIECAAAECBPoCRm+/YwkJECBAgAABAvMCRu/8CQAgQIAAAQIECPQFjN5+xxISIECAAAECBOYFjN75EwBAgAABAgQIEOgLGL39jiUkQIAAAQIECMwLGL3zJwCAAAECBAgQINAXMHr7HUtIgAABAgQIEJgXMHrnTwAAAQIECBAgQKAvYPT2O5aQAAECBAgQIDAvYPTOnwAAAgQIECBAgEBfwOjtdywhAQIECBAgQGBewOidPwEABAgQIECAAIG+gNHb71hCAgQIECBAgMC8gNE7fwIACBAgQIAAAQJ9AaO337GEBAgQIECAAIF5AaN3/gQAECBAgAABAgT6AkZvv2MJCRAgQIAAAQLzAkbv/AkAIECAAIFTCPzx2rXHzs/PHzwcDq++/p/v9+++du2ZU7zrDQIE/itg9LoEAgQIECBwZIE/XL9+9fxw+Ortz1xcXHzmriee+O6Rn/bzBAi8JWD0OgUCBAgQIHBkgT9fv/7DW4fDJ//vma+/9/Wvv0d+2s8TIGD0ugECBAgQIECAAIEVAV96V5qWkwABAgQIECAwLGD0DpcvOgECBAgQIEBgRcDoXWlaTgIECBAgQIDAsIDRO1y+6AQIECBAgACBFQGjd6VpOQkQIECAAAECwwJG73D5ohMgQIAAAQIEVgSM3pWm5SRAgAABAgQIDAsYvcPli06AAAECBAgQWBEwelealpMAAQIECBAgMCxg9A6XLzoBAgQIECBAYEXA6F1pWk4CBAgQIECAwLCA0TtcvugECBAgQIAAgRUBo3elaTkJECBAgAABAsMCRu9w+aITIECAAAECBFYEjN6VpuUkQIAAAQIECAwLGL3D5YtOgAABAgQIEFgRMHpXmpaTAAECBAgQIDAsYPQOly86AQIECBAgQGBFwOhdaVpOAgQIECBAgMCwgNE7XL7oBAgQIECAAIEVAaN3pWk5CRAgQIAAAQLDAkbvcPmiEyBAgAABAgRWBIzelablJECAAAECBAgMCxi9w+WLToAAAQIECBBYETB6V5qWkwABAgQIECAwLGD0DpcvOgECBAgQIEBgRcDoXWlaTgIECBAgQIDAsIDRO1y+6AQIECBAgACBFQGjd6VpOQkQIECAAAECwwJG73D5ohMgQIAAAQIEVgSM3pWm5SRAgAABAgQIDAsYvcPli06AAAECBAgQWBEwelealpMAAQIECBAgMCxg9A6XLzoBAgQIECBAYEXA6F1pWk4CBAgQIECAwLCA0TtcvugECBAgQIAAgRUBo3elaTkJECBAgAABAsMCRu9w+aITIECAAAECBFYEjN6VpuUkQIAAAQIECAwLGL3D5YtOgAABAgQIEFgRMHpXmpaTAAECBAgQIDAsYPQOly86AQIECBAgQGBFwOhdaVpOAgQIECBAgMCwgNE7XL7oBAgQIECAAIEVAaN3pWk5CRAgQIAAAQLDAkbvcPmiEyBAgAABAgRWBIzelablJECAAAECBAgMCxi9w+WLToAAAQIECBBYETB6V5qWkwABAgQIECAwLGD0DpcvOgECBAgQIEBgRcDoXWlaTgIECBAgQIDAsIDRO1y+6AQIECBAgACBFQGjd6VpOQkQIECAAAECwwJG73D5ohMgQIAAAQIEVgSM3pWm5SRAgAABAgQIDAsYvcPli06AAAECBAgQWBH4D+crX7DpwKt9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9" descr="data:image/png;base64,iVBORw0KGgoAAAANSUhEUgAAAr0AAAGvCAYAAABW0m3VAAAZyElEQVR4Xu3Yv8vudR3H8fu+G6ITgUuYNhRCi0NIJQRCYAnNRVOk2BBIix1olnNobwuJIhDEpZrCaiooiloClxOKFUE/sKKgMA/ofa7UHE7t1zU8X4/zB1yf+/V4veG8+J6f+UeAAAECBAgQIEAgLnAezyceAQIECBAgQIAAgTOj1xE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AABAgTyAkZvvmIBCRAgQIAAAQIEjF43QIAAAQIECBAgkBcwevMVC0iAAAECBAgQIGD0ugECBAgQIECAAIG8gNGbr1hAAgQIECBAgAABo9cNECBAgAABAgQI5AWM3nzFAhIgQIAAAQIECBi9boAAAQIECBAgQCAvYPTmKxaQAAECBAgQIEDA6HUDBAgQIECAAAECeQGjN1+xgAQIECBAgAABAkavGyBAgAABAgQIEMgLGL35igUkQIAAAQIECBAwet0AAQIECBAgQIBAXsDozVcsIAECBAgQIECAgNHrBggQIECAAAECBPICRm++YgEJECBAgAABAgSMXjdAgAABAgQIECCQFzB68xULSIAAAQIECBAgYPS6AQIECBAgQIAAgbyA0ZuvWEACBAgQIECAAAGj1w0QIECAAAECBAjkBYzefMUCEiBAgAABAgQIGL1ugAABAgQIECBAIC9g9OYrFpAAAQIECBAgQMDodQMECBAgQIAAAQJ5AaM3X7GABAgQIECAAAECRq8bIECAAAECBAgQyAsYvfmKBSRAgAABAgQIEDB63QABAgQIECBAgEBewOjNVywgAQIECBAgQICA0esGCBAgQIAAAQIE8gJGb75iAQkQIECAAAECBIxeN0CAAAECBAgQIJAXMHrzFQtIgAABAgQIECBg9LoBAgQIECBAgACBvIDRm69YQAIECBAgQIAAAaPXDRAgQIAAAQIECOQFjN58xQISIECAAAECBAgYvW6AAAECBAgQIEAgL2D05isWkAABAgQIECBAwOh1AwQIECBAgAABAnkBozdfsYAECBAgQIAAAQJGrxsgQIAAAQIECBDICxi9+YoFJECAAAECBAgQMHrdAAECBAgQIECAQF7A6M1XLCABAgQIECBAgIDR6wYIECBAgMAJBL7xo79++KVX//Tg4bXzy/e8/a5nv/DQu184wbOeIEDgLQGj1ykQIECAAIEjCzz+vR988dm/f/trL9789ZsvffDK/Wefv/tLH7v6iXt+euSn/TwBAkavGyBAgAABAqcR+NDTV3/3q5d/8f7bX3vgXQ/9/Gef/coDp/kLvEKAgC+9boAAAQIECBxZ4H1Pfe4fv7/5mztuf+bed9z34o1HnvzAkZ/28wQI+NLrBggQIECAwGkE7nnq0Rd+e/P5/xm4916578c3Hn7y46f5C7xCgIAvvW6AAAECBAgcWeDOb336U3+7/Mt3Lm9dXrzx1JW3vfOVf7/2r4+cPfbLG0d+2s8TIOBLrxsgQIAAAQInFPjmR+88O1zcf3a4dXn2z1d+cvbl514+4eueIjAv4Evv/AkAIECAAAECBAj0BYzefscSEiBAgAABAgTmBYze+RMAQIAAAQIECBDoCxi9/Y4lJECAAAECBAjMCxi98ycAgAABAgQIECDQFzB6+x1LSIAAAQIECBCYFzB6508AAAECBAgQIECgL2D09juWkAABAgQIECAwL2D0zp8AAAIECBAgQIBAX8Do7XcsIQECBAgQIEBgXsDonT8BAAQIECBAgACBvoDR2+9YQgIECBAgQIDAvIDRO38CAAgQIECAAAECfQGjt9+xhAQIECBAgACBeQGjd/4EABAgQIAAAQIE+gJGb79jCQkQIECAAAEC8wJG7/wJACBAgAABAgQI9AWM3n7HEhIgQIAAAQIE5gWM3vkTAECAAAECBAgQ6AsYvf2OJSRAgAABAgQIzAsYvfMnAIAAAQIECBAg0BcwevsdS0iAAAECBAgQmBcweudPAAABAgQIECBAoC9g9PY7lpAAAQIECBAgMC9g9M6fAAACBAgQIECAQF/A6O13LCEBAgQIECBAYF7A6J0/AQAECBAgQIAAgb6A0dvvWEICBAgQIECAwLyA0Tt/AgAIECBAgAABAn0Bo7ffsYQECBAgQIAAgXkBo3f+BAAQIECAAAECBPoCRm+/YwkJECBAgAABAvMCRu/8CQAgQIAAAQIECPQFjN5+xxISIECAAAECBOYFjN75EwBAgAABAgQIEOgLGL39jiUkQIAAAQIECMwLGL3zJwCAAAECBAgQINAXMHr7HUtIgAABAgQIEJgXMHrnTwAAAQIECBAgQKAvYPT2O5aQAAECBAgQIDAvYPTOnwAAAgQIECBAgEBfwOjtdywhAQIECBAgQGBewOidPwEABAgQIECAAIG+gNHb71hCAgQIECBAgMC8gNE7fwIACBAgQIAAAQJ9AaO337GEBAgQIECAAIF5AaN3/gQAECBAgAABAgT6AkZvv2MJCRAgQIAAAQLzAkbv/AkAIECAAIFTCPzx2rXHzs/PHzwcDq++/p/v9+++du2ZU7zrDQIE/itg9LoEAgQIECBwZIE/XL9+9fxw+Ortz1xcXHzmriee+O6Rn/bzBAi8JWD0OgUCBAgQIHBkgT9fv/7DW4fDJ//vma+/9/Wvv0d+2s8TIGD0ugECBAgQIECAAIEVAV96V5qWkwABAgQIECAwLGD0DpcvOgECBAgQIEBgRcDoXWlaTgIECBAgQIDAsIDRO1y+6AQIECBAgACBFQGjd6VpOQkQIECAAAECwwJG73D5ohMgQIAAAQIEVgSM3pWm5SRAgAABAgQIDAsYvcPli06AAAECBAgQWBEwelealpMAAQIECBAgMCxg9A6XLzoBAgQIECBAYEXA6F1pWk4CBAgQIECAwLCA0TtcvugECBAgQIAAgRUBo3elaTkJECBAgAABAsMCRu9w+aITIECAAAECBFYEjN6VpuUkQIAAAQIECAwLGL3D5YtOgAABAgQIEFgRMHpXmpaTAAECBAgQIDAsYPQOly86AQIECBAgQGBFwOhdaVpOAgQIECBAgMCwgNE7XL7oBAgQIECAAIEVAaN3pWk5CRAgQIAAAQLDAkbvcPmiEyBAgAABAgRWBIzelablJECAAAECBAgMCxi9w+WLToAAAQIECBBYETB6V5qWkwABAgQIECAwLGD0DpcvOgECBAgQIEBgRcDoXWlaTgIECBAgQIDAsIDRO1y+6AQIECBAgACBFQGjd6VpOQkQIECAAAECwwJG73D5ohMgQIAAAQIEVgSM3pWm5SRAgAABAgQIDAsYvcPli06AAAECBAgQWBEwelealpMAAQIECBAgMCxg9A6XLzoBAgQIECBAYEXA6F1pWk4CBAgQIECAwLCA0TtcvugECBAgQIAAgRUBo3elaTkJECBAgAABAsMCRu9w+aITIECAAAECBFYEjN6VpuUkQIAAAQIECAwLGL3D5YtOgAABAgQIEFgRMHpXmpaTAAECBAgQIDAsYPQOly86AQIECBAgQGBFwOhdaVpOAgQIECBAgMCwgNE7XL7oBAgQIECAAIEVAaN3pWk5CRAgQIAAAQLDAkbvcPmiEyBAgAABAgRWBIzelablJECAAAECBAgMCxi9w+WLToAAAQIECBBYETB6V5qWkwABAgQIECAwLGD0DpcvOgECBAgQIEBgRcDoXWlaTgIECBAgQIDAsIDRO1y+6AQIECBAgACBFQGjd6VpOQkQIECAAAECwwJG73D5ohMgQIAAAQIEVgSM3pWm5SRAgAABAgQIDAsYvcPli06AAAECBAgQWBH4D+crX7DpwKt9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747464"/>
            <a:ext cx="12039212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99792" y="2708920"/>
            <a:ext cx="214674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18 de Junho de 2016</a:t>
            </a:r>
            <a:endParaRPr lang="pt-P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3203684"/>
            <a:ext cx="14077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IPv6: 12,21%</a:t>
            </a:r>
            <a:endParaRPr lang="pt-P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976" y="1124744"/>
            <a:ext cx="3672408" cy="576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05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819472"/>
            <a:ext cx="12003038" cy="674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731386"/>
            <a:ext cx="12241360" cy="67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577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7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499" y="-740066"/>
            <a:ext cx="12154131" cy="68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8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426" y="-675456"/>
            <a:ext cx="11487114" cy="64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AE3BA-0FDE-4845-9E19-963687E43589}" type="slidenum">
              <a:rPr lang="pt-PT" smtClean="0"/>
              <a:t>9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21 Junho 2016</a:t>
            </a:r>
            <a:endParaRPr lang="pt-P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511" y="-852528"/>
            <a:ext cx="12482239" cy="70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691680" y="1844824"/>
            <a:ext cx="3960440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899592" y="3068960"/>
            <a:ext cx="5976664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8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443</Words>
  <Application>Microsoft Office PowerPoint</Application>
  <PresentationFormat>Apresentação no Ecrã (4:3)</PresentationFormat>
  <Paragraphs>240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34</vt:i4>
      </vt:variant>
    </vt:vector>
  </HeadingPairs>
  <TitlesOfParts>
    <vt:vector size="36" baseType="lpstr">
      <vt:lpstr>Tema do Office</vt:lpstr>
      <vt:lpstr>1_Tema do Office</vt:lpstr>
      <vt:lpstr>22,02%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Transição IPv4-IPv6: Configuração de referência</vt:lpstr>
      <vt:lpstr>Transição IPv4-IPv6: Configuração de referência</vt:lpstr>
      <vt:lpstr>Transição IPv4-IPv6: Configuração de referência</vt:lpstr>
      <vt:lpstr>Transição IPv4-IPv6: Configuração de referência</vt:lpstr>
      <vt:lpstr>Transição IPv4-IPv6: Configuração de referência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22,02%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Almeida</dc:creator>
  <cp:lastModifiedBy>Mario Almeida</cp:lastModifiedBy>
  <cp:revision>54</cp:revision>
  <dcterms:created xsi:type="dcterms:W3CDTF">2016-06-13T11:04:59Z</dcterms:created>
  <dcterms:modified xsi:type="dcterms:W3CDTF">2016-06-20T11:42:02Z</dcterms:modified>
</cp:coreProperties>
</file>