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handoutMasterIdLst>
    <p:handoutMasterId r:id="rId20"/>
  </p:handoutMasterIdLst>
  <p:sldIdLst>
    <p:sldId id="257" r:id="rId2"/>
    <p:sldId id="260" r:id="rId3"/>
    <p:sldId id="261" r:id="rId4"/>
    <p:sldId id="258" r:id="rId5"/>
    <p:sldId id="259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7099300" cy="10234613"/>
  <p:custDataLst>
    <p:tags r:id="rId21"/>
  </p:custDataLst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261E"/>
    <a:srgbClr val="033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2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0E2E94-6710-4C69-80B8-E34483ADECF3}" type="datetimeFigureOut">
              <a:rPr lang="pt-PT"/>
              <a:pPr>
                <a:defRPr/>
              </a:pPr>
              <a:t>30-03-2012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C1A6D4-0532-472E-BED1-3BA356F6EAE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7391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F9F8BE3-397A-445B-A90B-FA2FE11B8D89}" type="datetimeFigureOut">
              <a:rPr lang="pt-PT"/>
              <a:pPr>
                <a:defRPr/>
              </a:pPr>
              <a:t>30-03-2012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pt-PT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FFD9DD1-B989-4866-9C2D-3664E8B6ED9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9050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9CBB2A-04D2-4880-9A8D-55A491D0149C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500">
                <a:solidFill>
                  <a:schemeClr val="bg2"/>
                </a:solidFill>
                <a:latin typeface="Garamond" pitchFamily="2" charset="0"/>
              </a:defRPr>
            </a:lvl1pPr>
            <a:lvl2pPr marL="804763" indent="-309524" eaLnBrk="0" hangingPunct="0">
              <a:defRPr sz="1500">
                <a:solidFill>
                  <a:schemeClr val="bg2"/>
                </a:solidFill>
                <a:latin typeface="Garamond" pitchFamily="2" charset="0"/>
              </a:defRPr>
            </a:lvl2pPr>
            <a:lvl3pPr marL="1238098" indent="-247620" eaLnBrk="0" hangingPunct="0">
              <a:defRPr sz="1500">
                <a:solidFill>
                  <a:schemeClr val="bg2"/>
                </a:solidFill>
                <a:latin typeface="Garamond" pitchFamily="2" charset="0"/>
              </a:defRPr>
            </a:lvl3pPr>
            <a:lvl4pPr marL="1733337" indent="-247620" eaLnBrk="0" hangingPunct="0">
              <a:defRPr sz="1500">
                <a:solidFill>
                  <a:schemeClr val="bg2"/>
                </a:solidFill>
                <a:latin typeface="Garamond" pitchFamily="2" charset="0"/>
              </a:defRPr>
            </a:lvl4pPr>
            <a:lvl5pPr marL="2228576" indent="-247620" eaLnBrk="0" hangingPunct="0">
              <a:defRPr sz="1500">
                <a:solidFill>
                  <a:schemeClr val="bg2"/>
                </a:solidFill>
                <a:latin typeface="Garamond" pitchFamily="2" charset="0"/>
              </a:defRPr>
            </a:lvl5pPr>
            <a:lvl6pPr marL="2723815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bg2"/>
                </a:solidFill>
                <a:latin typeface="Garamond" pitchFamily="2" charset="0"/>
              </a:defRPr>
            </a:lvl6pPr>
            <a:lvl7pPr marL="3219054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bg2"/>
                </a:solidFill>
                <a:latin typeface="Garamond" pitchFamily="2" charset="0"/>
              </a:defRPr>
            </a:lvl7pPr>
            <a:lvl8pPr marL="3714293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bg2"/>
                </a:solidFill>
                <a:latin typeface="Garamond" pitchFamily="2" charset="0"/>
              </a:defRPr>
            </a:lvl8pPr>
            <a:lvl9pPr marL="4209532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bg2"/>
                </a:solidFill>
                <a:latin typeface="Garamond" pitchFamily="2" charset="0"/>
              </a:defRPr>
            </a:lvl9pPr>
          </a:lstStyle>
          <a:p>
            <a:pPr eaLnBrk="1" hangingPunct="1"/>
            <a:fld id="{C52B6580-3E97-40A8-A3FF-0AFCA95DBC2E}" type="slidenum">
              <a:rPr lang="en-US" sz="1300">
                <a:solidFill>
                  <a:schemeClr val="tx1"/>
                </a:solidFill>
                <a:latin typeface="Arial" charset="0"/>
              </a:rPr>
              <a:pPr eaLnBrk="1" hangingPunct="1"/>
              <a:t>4</a:t>
            </a:fld>
            <a:endParaRPr lang="en-US" sz="13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500">
                <a:solidFill>
                  <a:schemeClr val="bg2"/>
                </a:solidFill>
                <a:latin typeface="Garamond" pitchFamily="2" charset="0"/>
              </a:defRPr>
            </a:lvl1pPr>
            <a:lvl2pPr marL="804763" indent="-309524" eaLnBrk="0" hangingPunct="0">
              <a:defRPr sz="1500">
                <a:solidFill>
                  <a:schemeClr val="bg2"/>
                </a:solidFill>
                <a:latin typeface="Garamond" pitchFamily="2" charset="0"/>
              </a:defRPr>
            </a:lvl2pPr>
            <a:lvl3pPr marL="1238098" indent="-247620" eaLnBrk="0" hangingPunct="0">
              <a:defRPr sz="1500">
                <a:solidFill>
                  <a:schemeClr val="bg2"/>
                </a:solidFill>
                <a:latin typeface="Garamond" pitchFamily="2" charset="0"/>
              </a:defRPr>
            </a:lvl3pPr>
            <a:lvl4pPr marL="1733337" indent="-247620" eaLnBrk="0" hangingPunct="0">
              <a:defRPr sz="1500">
                <a:solidFill>
                  <a:schemeClr val="bg2"/>
                </a:solidFill>
                <a:latin typeface="Garamond" pitchFamily="2" charset="0"/>
              </a:defRPr>
            </a:lvl4pPr>
            <a:lvl5pPr marL="2228576" indent="-247620" eaLnBrk="0" hangingPunct="0">
              <a:defRPr sz="1500">
                <a:solidFill>
                  <a:schemeClr val="bg2"/>
                </a:solidFill>
                <a:latin typeface="Garamond" pitchFamily="2" charset="0"/>
              </a:defRPr>
            </a:lvl5pPr>
            <a:lvl6pPr marL="2723815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bg2"/>
                </a:solidFill>
                <a:latin typeface="Garamond" pitchFamily="2" charset="0"/>
              </a:defRPr>
            </a:lvl6pPr>
            <a:lvl7pPr marL="3219054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bg2"/>
                </a:solidFill>
                <a:latin typeface="Garamond" pitchFamily="2" charset="0"/>
              </a:defRPr>
            </a:lvl7pPr>
            <a:lvl8pPr marL="3714293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bg2"/>
                </a:solidFill>
                <a:latin typeface="Garamond" pitchFamily="2" charset="0"/>
              </a:defRPr>
            </a:lvl8pPr>
            <a:lvl9pPr marL="4209532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bg2"/>
                </a:solidFill>
                <a:latin typeface="Garamond" pitchFamily="2" charset="0"/>
              </a:defRPr>
            </a:lvl9pPr>
          </a:lstStyle>
          <a:p>
            <a:pPr eaLnBrk="1" hangingPunct="1"/>
            <a:fld id="{C52B6580-3E97-40A8-A3FF-0AFCA95DBC2E}" type="slidenum">
              <a:rPr lang="en-US" sz="1300">
                <a:solidFill>
                  <a:schemeClr val="tx1"/>
                </a:solidFill>
                <a:latin typeface="Arial" charset="0"/>
              </a:rPr>
              <a:pPr eaLnBrk="1" hangingPunct="1"/>
              <a:t>6</a:t>
            </a:fld>
            <a:endParaRPr lang="en-US" sz="13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500">
                <a:solidFill>
                  <a:schemeClr val="bg2"/>
                </a:solidFill>
                <a:latin typeface="Garamond" pitchFamily="2" charset="0"/>
              </a:defRPr>
            </a:lvl1pPr>
            <a:lvl2pPr marL="804763" indent="-309524" eaLnBrk="0" hangingPunct="0">
              <a:defRPr sz="1500">
                <a:solidFill>
                  <a:schemeClr val="bg2"/>
                </a:solidFill>
                <a:latin typeface="Garamond" pitchFamily="2" charset="0"/>
              </a:defRPr>
            </a:lvl2pPr>
            <a:lvl3pPr marL="1238098" indent="-247620" eaLnBrk="0" hangingPunct="0">
              <a:defRPr sz="1500">
                <a:solidFill>
                  <a:schemeClr val="bg2"/>
                </a:solidFill>
                <a:latin typeface="Garamond" pitchFamily="2" charset="0"/>
              </a:defRPr>
            </a:lvl3pPr>
            <a:lvl4pPr marL="1733337" indent="-247620" eaLnBrk="0" hangingPunct="0">
              <a:defRPr sz="1500">
                <a:solidFill>
                  <a:schemeClr val="bg2"/>
                </a:solidFill>
                <a:latin typeface="Garamond" pitchFamily="2" charset="0"/>
              </a:defRPr>
            </a:lvl4pPr>
            <a:lvl5pPr marL="2228576" indent="-247620" eaLnBrk="0" hangingPunct="0">
              <a:defRPr sz="1500">
                <a:solidFill>
                  <a:schemeClr val="bg2"/>
                </a:solidFill>
                <a:latin typeface="Garamond" pitchFamily="2" charset="0"/>
              </a:defRPr>
            </a:lvl5pPr>
            <a:lvl6pPr marL="2723815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bg2"/>
                </a:solidFill>
                <a:latin typeface="Garamond" pitchFamily="2" charset="0"/>
              </a:defRPr>
            </a:lvl6pPr>
            <a:lvl7pPr marL="3219054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bg2"/>
                </a:solidFill>
                <a:latin typeface="Garamond" pitchFamily="2" charset="0"/>
              </a:defRPr>
            </a:lvl7pPr>
            <a:lvl8pPr marL="3714293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bg2"/>
                </a:solidFill>
                <a:latin typeface="Garamond" pitchFamily="2" charset="0"/>
              </a:defRPr>
            </a:lvl8pPr>
            <a:lvl9pPr marL="4209532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bg2"/>
                </a:solidFill>
                <a:latin typeface="Garamond" pitchFamily="2" charset="0"/>
              </a:defRPr>
            </a:lvl9pPr>
          </a:lstStyle>
          <a:p>
            <a:pPr eaLnBrk="1" hangingPunct="1"/>
            <a:fld id="{C52B6580-3E97-40A8-A3FF-0AFCA95DBC2E}" type="slidenum">
              <a:rPr lang="en-US" sz="1300">
                <a:solidFill>
                  <a:schemeClr val="tx1"/>
                </a:solidFill>
                <a:latin typeface="Arial" charset="0"/>
              </a:rPr>
              <a:pPr eaLnBrk="1" hangingPunct="1"/>
              <a:t>8</a:t>
            </a:fld>
            <a:endParaRPr lang="en-US" sz="13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500">
                <a:solidFill>
                  <a:schemeClr val="bg2"/>
                </a:solidFill>
                <a:latin typeface="Garamond" pitchFamily="2" charset="0"/>
              </a:defRPr>
            </a:lvl1pPr>
            <a:lvl2pPr marL="804763" indent="-309524" eaLnBrk="0" hangingPunct="0">
              <a:defRPr sz="1500">
                <a:solidFill>
                  <a:schemeClr val="bg2"/>
                </a:solidFill>
                <a:latin typeface="Garamond" pitchFamily="2" charset="0"/>
              </a:defRPr>
            </a:lvl2pPr>
            <a:lvl3pPr marL="1238098" indent="-247620" eaLnBrk="0" hangingPunct="0">
              <a:defRPr sz="1500">
                <a:solidFill>
                  <a:schemeClr val="bg2"/>
                </a:solidFill>
                <a:latin typeface="Garamond" pitchFamily="2" charset="0"/>
              </a:defRPr>
            </a:lvl3pPr>
            <a:lvl4pPr marL="1733337" indent="-247620" eaLnBrk="0" hangingPunct="0">
              <a:defRPr sz="1500">
                <a:solidFill>
                  <a:schemeClr val="bg2"/>
                </a:solidFill>
                <a:latin typeface="Garamond" pitchFamily="2" charset="0"/>
              </a:defRPr>
            </a:lvl4pPr>
            <a:lvl5pPr marL="2228576" indent="-247620" eaLnBrk="0" hangingPunct="0">
              <a:defRPr sz="1500">
                <a:solidFill>
                  <a:schemeClr val="bg2"/>
                </a:solidFill>
                <a:latin typeface="Garamond" pitchFamily="2" charset="0"/>
              </a:defRPr>
            </a:lvl5pPr>
            <a:lvl6pPr marL="2723815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bg2"/>
                </a:solidFill>
                <a:latin typeface="Garamond" pitchFamily="2" charset="0"/>
              </a:defRPr>
            </a:lvl6pPr>
            <a:lvl7pPr marL="3219054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bg2"/>
                </a:solidFill>
                <a:latin typeface="Garamond" pitchFamily="2" charset="0"/>
              </a:defRPr>
            </a:lvl7pPr>
            <a:lvl8pPr marL="3714293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bg2"/>
                </a:solidFill>
                <a:latin typeface="Garamond" pitchFamily="2" charset="0"/>
              </a:defRPr>
            </a:lvl8pPr>
            <a:lvl9pPr marL="4209532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bg2"/>
                </a:solidFill>
                <a:latin typeface="Garamond" pitchFamily="2" charset="0"/>
              </a:defRPr>
            </a:lvl9pPr>
          </a:lstStyle>
          <a:p>
            <a:pPr eaLnBrk="1" hangingPunct="1"/>
            <a:fld id="{C52B6580-3E97-40A8-A3FF-0AFCA95DBC2E}" type="slidenum">
              <a:rPr lang="en-US" sz="1300">
                <a:solidFill>
                  <a:schemeClr val="tx1"/>
                </a:solidFill>
                <a:latin typeface="Arial" charset="0"/>
              </a:rPr>
              <a:pPr eaLnBrk="1" hangingPunct="1"/>
              <a:t>10</a:t>
            </a:fld>
            <a:endParaRPr lang="en-US" sz="13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500">
                <a:solidFill>
                  <a:schemeClr val="bg2"/>
                </a:solidFill>
                <a:latin typeface="Garamond" pitchFamily="2" charset="0"/>
              </a:defRPr>
            </a:lvl1pPr>
            <a:lvl2pPr marL="804763" indent="-309524" eaLnBrk="0" hangingPunct="0">
              <a:defRPr sz="1500">
                <a:solidFill>
                  <a:schemeClr val="bg2"/>
                </a:solidFill>
                <a:latin typeface="Garamond" pitchFamily="2" charset="0"/>
              </a:defRPr>
            </a:lvl2pPr>
            <a:lvl3pPr marL="1238098" indent="-247620" eaLnBrk="0" hangingPunct="0">
              <a:defRPr sz="1500">
                <a:solidFill>
                  <a:schemeClr val="bg2"/>
                </a:solidFill>
                <a:latin typeface="Garamond" pitchFamily="2" charset="0"/>
              </a:defRPr>
            </a:lvl3pPr>
            <a:lvl4pPr marL="1733337" indent="-247620" eaLnBrk="0" hangingPunct="0">
              <a:defRPr sz="1500">
                <a:solidFill>
                  <a:schemeClr val="bg2"/>
                </a:solidFill>
                <a:latin typeface="Garamond" pitchFamily="2" charset="0"/>
              </a:defRPr>
            </a:lvl4pPr>
            <a:lvl5pPr marL="2228576" indent="-247620" eaLnBrk="0" hangingPunct="0">
              <a:defRPr sz="1500">
                <a:solidFill>
                  <a:schemeClr val="bg2"/>
                </a:solidFill>
                <a:latin typeface="Garamond" pitchFamily="2" charset="0"/>
              </a:defRPr>
            </a:lvl5pPr>
            <a:lvl6pPr marL="2723815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bg2"/>
                </a:solidFill>
                <a:latin typeface="Garamond" pitchFamily="2" charset="0"/>
              </a:defRPr>
            </a:lvl6pPr>
            <a:lvl7pPr marL="3219054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bg2"/>
                </a:solidFill>
                <a:latin typeface="Garamond" pitchFamily="2" charset="0"/>
              </a:defRPr>
            </a:lvl7pPr>
            <a:lvl8pPr marL="3714293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bg2"/>
                </a:solidFill>
                <a:latin typeface="Garamond" pitchFamily="2" charset="0"/>
              </a:defRPr>
            </a:lvl8pPr>
            <a:lvl9pPr marL="4209532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bg2"/>
                </a:solidFill>
                <a:latin typeface="Garamond" pitchFamily="2" charset="0"/>
              </a:defRPr>
            </a:lvl9pPr>
          </a:lstStyle>
          <a:p>
            <a:pPr eaLnBrk="1" hangingPunct="1"/>
            <a:fld id="{C52B6580-3E97-40A8-A3FF-0AFCA95DBC2E}" type="slidenum">
              <a:rPr lang="en-US" sz="1300">
                <a:solidFill>
                  <a:schemeClr val="tx1"/>
                </a:solidFill>
                <a:latin typeface="Arial" charset="0"/>
              </a:rPr>
              <a:pPr eaLnBrk="1" hangingPunct="1"/>
              <a:t>13</a:t>
            </a:fld>
            <a:endParaRPr lang="en-US" sz="13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xão recta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5" name="Marcador de Posição d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1BB54-D17D-4777-A020-9622A0A91A7F}" type="datetimeFigureOut">
              <a:rPr lang="pt-PT"/>
              <a:pPr>
                <a:defRPr/>
              </a:pPr>
              <a:t>30-03-2012</a:t>
            </a:fld>
            <a:endParaRPr lang="pt-PT"/>
          </a:p>
        </p:txBody>
      </p:sp>
      <p:sp>
        <p:nvSpPr>
          <p:cNvPr id="6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CABA1-47CE-4F67-8702-086286ECC5E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972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A9B62-4359-4582-91BC-6D3BCB5D4C50}" type="datetimeFigureOut">
              <a:rPr lang="pt-PT"/>
              <a:pPr>
                <a:defRPr/>
              </a:pPr>
              <a:t>30-03-2012</a:t>
            </a:fld>
            <a:endParaRPr lang="pt-PT"/>
          </a:p>
        </p:txBody>
      </p:sp>
      <p:sp>
        <p:nvSpPr>
          <p:cNvPr id="5" name="Marcador de Posição do Rodap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1B92F-F0F4-45CE-BA8E-BF76E2638DB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254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22F8F-3157-4144-A4EA-BCDD0D8F4634}" type="datetimeFigureOut">
              <a:rPr lang="pt-PT"/>
              <a:pPr>
                <a:defRPr/>
              </a:pPr>
              <a:t>30-03-2012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75D1F-5923-4427-92A5-9117BF52E88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225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27" name="Marcador de Posição de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en-US" dirty="0"/>
          </a:p>
        </p:txBody>
      </p:sp>
      <p:sp>
        <p:nvSpPr>
          <p:cNvPr id="4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7A2B8-203F-452B-9761-EC1403DDDF35}" type="datetimeFigureOut">
              <a:rPr lang="pt-PT"/>
              <a:pPr>
                <a:defRPr/>
              </a:pPr>
              <a:t>30-03-2012</a:t>
            </a:fld>
            <a:endParaRPr lang="pt-PT"/>
          </a:p>
        </p:txBody>
      </p:sp>
      <p:sp>
        <p:nvSpPr>
          <p:cNvPr id="5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8AE91-1CA3-4F09-B505-E0D4C7A9CD4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325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xão recta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Marcador de Posição d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0AFBF-E591-46C5-AB93-54854A86549C}" type="datetimeFigureOut">
              <a:rPr lang="pt-PT"/>
              <a:pPr>
                <a:defRPr/>
              </a:pPr>
              <a:t>30-03-2012</a:t>
            </a:fld>
            <a:endParaRPr lang="pt-PT"/>
          </a:p>
        </p:txBody>
      </p:sp>
      <p:sp>
        <p:nvSpPr>
          <p:cNvPr id="7" name="Marcador de Posição do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9AFFE-6C3D-4F0F-BDD9-0906E5D00C4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1002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4" name="Marcador de Posição de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DE341-DBE8-4E76-8983-D51C0DDE87B4}" type="datetimeFigureOut">
              <a:rPr lang="pt-PT"/>
              <a:pPr>
                <a:defRPr/>
              </a:pPr>
              <a:t>30-03-2012</a:t>
            </a:fld>
            <a:endParaRPr lang="pt-PT"/>
          </a:p>
        </p:txBody>
      </p:sp>
      <p:sp>
        <p:nvSpPr>
          <p:cNvPr id="6" name="Marcador de Posição do Rodap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98F0A-5C5B-4999-A088-97B34FA59B2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733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xão recta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5" name="Marcador de Posição do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28" name="Marcador de Posição de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8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64AC-9DC3-43EF-B2F6-2064ED41F08B}" type="datetimeFigureOut">
              <a:rPr lang="pt-PT"/>
              <a:pPr>
                <a:defRPr/>
              </a:pPr>
              <a:t>30-03-2012</a:t>
            </a:fld>
            <a:endParaRPr lang="pt-PT"/>
          </a:p>
        </p:txBody>
      </p:sp>
      <p:sp>
        <p:nvSpPr>
          <p:cNvPr id="9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818D3-A6FD-4DE4-BCE1-D9012A6BEDD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349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9B873-E2CA-459B-8061-B63C20CB4259}" type="datetimeFigureOut">
              <a:rPr lang="pt-PT"/>
              <a:pPr>
                <a:defRPr/>
              </a:pPr>
              <a:t>30-03-2012</a:t>
            </a:fld>
            <a:endParaRPr lang="pt-PT"/>
          </a:p>
        </p:txBody>
      </p:sp>
      <p:sp>
        <p:nvSpPr>
          <p:cNvPr id="4" name="Marcador de Posição do Rodap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06597-FBB9-4C1F-BE19-65C0D0F94FE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671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4732A-9DF2-4689-AE85-713CCA172240}" type="datetimeFigureOut">
              <a:rPr lang="pt-PT"/>
              <a:pPr>
                <a:defRPr/>
              </a:pPr>
              <a:t>30-03-2012</a:t>
            </a:fld>
            <a:endParaRPr lang="pt-PT"/>
          </a:p>
        </p:txBody>
      </p:sp>
      <p:sp>
        <p:nvSpPr>
          <p:cNvPr id="3" name="Marcador de Posição do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5AC82-70F9-47AE-93B6-75237C33CB3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241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xão recta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26" name="Marcador de Posição do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Marcador de Posição de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6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FC165-71A2-4824-AE03-5B8CFEC3342B}" type="datetimeFigureOut">
              <a:rPr lang="pt-PT"/>
              <a:pPr>
                <a:defRPr/>
              </a:pPr>
              <a:t>30-03-2012</a:t>
            </a:fld>
            <a:endParaRPr lang="pt-PT"/>
          </a:p>
        </p:txBody>
      </p:sp>
      <p:sp>
        <p:nvSpPr>
          <p:cNvPr id="7" name="Marcador de Posição do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3751A-DD14-4DE4-AA97-F4B5F2BA020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5101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osição d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26" name="Marcador de Posição do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00471-E152-4828-B30B-4CE53BC4BB8F}" type="datetimeFigureOut">
              <a:rPr lang="pt-PT"/>
              <a:pPr>
                <a:defRPr/>
              </a:pPr>
              <a:t>30-03-2012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8D4C8-C902-4EBB-952C-EEFADB6A188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983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Marcador de Posição do Texto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11" name="Marcador de Posição d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0F349A-42BB-46EE-BC86-8C7DE8EF5F16}" type="datetimeFigureOut">
              <a:rPr lang="pt-PT"/>
              <a:pPr>
                <a:defRPr/>
              </a:pPr>
              <a:t>30-03-2012</a:t>
            </a:fld>
            <a:endParaRPr lang="pt-PT"/>
          </a:p>
        </p:txBody>
      </p:sp>
      <p:sp>
        <p:nvSpPr>
          <p:cNvPr id="28" name="Marcador de Posição do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85CE50-A638-4582-9809-D922BF715E3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  <p:sp>
        <p:nvSpPr>
          <p:cNvPr id="10" name="Marcador de Posição do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Conexão rect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3" r:id="rId4"/>
    <p:sldLayoutId id="2147483979" r:id="rId5"/>
    <p:sldLayoutId id="2147483974" r:id="rId6"/>
    <p:sldLayoutId id="2147483980" r:id="rId7"/>
    <p:sldLayoutId id="2147483981" r:id="rId8"/>
    <p:sldLayoutId id="2147483982" r:id="rId9"/>
    <p:sldLayoutId id="2147483975" r:id="rId10"/>
    <p:sldLayoutId id="21474839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soc.pt/?page_id=916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861048"/>
            <a:ext cx="8458200" cy="1222375"/>
          </a:xfrm>
        </p:spPr>
        <p:txBody>
          <a:bodyPr/>
          <a:lstStyle/>
          <a:p>
            <a:pPr algn="ctr"/>
            <a:r>
              <a:rPr lang="pt-PT" dirty="0" smtClean="0"/>
              <a:t>Relatório e contas de 2011</a:t>
            </a:r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942644" cy="13681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3068960"/>
            <a:ext cx="7485286" cy="1224136"/>
          </a:xfrm>
        </p:spPr>
        <p:txBody>
          <a:bodyPr>
            <a:noAutofit/>
          </a:bodyPr>
          <a:lstStyle/>
          <a:p>
            <a:pPr marL="540000" lvl="0">
              <a:lnSpc>
                <a:spcPct val="150000"/>
              </a:lnSpc>
              <a:spcBef>
                <a:spcPts val="1200"/>
              </a:spcBef>
            </a:pPr>
            <a:r>
              <a:rPr lang="pt-PT" sz="4000" dirty="0"/>
              <a:t>Comunicação e divulgação</a:t>
            </a:r>
          </a:p>
        </p:txBody>
      </p:sp>
    </p:spTree>
    <p:extLst>
      <p:ext uri="{BB962C8B-B14F-4D97-AF65-F5344CB8AC3E}">
        <p14:creationId xmlns:p14="http://schemas.microsoft.com/office/powerpoint/2010/main" val="365688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314177" y="260648"/>
            <a:ext cx="4608512" cy="3960440"/>
          </a:xfrm>
          <a:prstGeom prst="rect">
            <a:avLst/>
          </a:prstGeom>
        </p:spPr>
      </p:pic>
      <p:pic>
        <p:nvPicPr>
          <p:cNvPr id="3" name="Picture 2" descr="C:\Users\salome\AppData\Local\Microsoft\Windows\Temporary Internet Files\Content.Outlook\26O5TR7Y\ISO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3816424" cy="3378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88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3456384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salome\AppData\Local\Microsoft\Windows\Temporary Internet Files\Content.Outlook\26O5TR7Y\scan_ipv6 (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1008"/>
            <a:ext cx="2484129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http://isoc.pt/wp-content/uploads/2011/06/z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474"/>
            <a:ext cx="2952328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3068960"/>
            <a:ext cx="7485286" cy="1224136"/>
          </a:xfrm>
        </p:spPr>
        <p:txBody>
          <a:bodyPr>
            <a:noAutofit/>
          </a:bodyPr>
          <a:lstStyle/>
          <a:p>
            <a:pPr lvl="0" algn="r"/>
            <a:r>
              <a:rPr lang="pt-PT" sz="4000" b="1" dirty="0">
                <a:effectLst/>
              </a:rPr>
              <a:t>Execução Orçamental</a:t>
            </a:r>
          </a:p>
        </p:txBody>
      </p:sp>
    </p:spTree>
    <p:extLst>
      <p:ext uri="{BB962C8B-B14F-4D97-AF65-F5344CB8AC3E}">
        <p14:creationId xmlns:p14="http://schemas.microsoft.com/office/powerpoint/2010/main" val="37930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12968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39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8301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5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23938"/>
            <a:ext cx="5905500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8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2012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400" dirty="0" smtClean="0"/>
              <a:t>Captar mais associados e envolvê-los na ISOC Portugal</a:t>
            </a:r>
          </a:p>
          <a:p>
            <a:r>
              <a:rPr lang="pt-PT" sz="2400" dirty="0" smtClean="0"/>
              <a:t>Nativos </a:t>
            </a:r>
            <a:r>
              <a:rPr lang="pt-PT" sz="2400" dirty="0"/>
              <a:t>Digitais</a:t>
            </a:r>
          </a:p>
          <a:p>
            <a:endParaRPr lang="pt-PT" sz="2400" dirty="0"/>
          </a:p>
          <a:p>
            <a:r>
              <a:rPr lang="pt-PT" sz="2400" dirty="0" smtClean="0"/>
              <a:t>SOPA </a:t>
            </a:r>
            <a:r>
              <a:rPr lang="pt-PT" sz="2400" dirty="0"/>
              <a:t>(Stop online </a:t>
            </a:r>
            <a:r>
              <a:rPr lang="pt-PT" sz="2400" dirty="0" err="1"/>
              <a:t>Piracy</a:t>
            </a:r>
            <a:r>
              <a:rPr lang="pt-PT" sz="2400" dirty="0"/>
              <a:t> </a:t>
            </a:r>
            <a:r>
              <a:rPr lang="pt-PT" sz="2400" dirty="0" err="1" smtClean="0"/>
              <a:t>Act</a:t>
            </a:r>
            <a:r>
              <a:rPr lang="pt-PT" sz="2400" dirty="0" smtClean="0"/>
              <a:t>)</a:t>
            </a:r>
          </a:p>
          <a:p>
            <a:r>
              <a:rPr lang="pt-PT" sz="2400" dirty="0" smtClean="0"/>
              <a:t>PIPA </a:t>
            </a:r>
            <a:r>
              <a:rPr lang="pt-PT" sz="2400" dirty="0"/>
              <a:t>(</a:t>
            </a:r>
            <a:r>
              <a:rPr lang="pt-PT" sz="2400" dirty="0" err="1"/>
              <a:t>Protect</a:t>
            </a:r>
            <a:r>
              <a:rPr lang="pt-PT" sz="2400" dirty="0"/>
              <a:t> IP </a:t>
            </a:r>
            <a:r>
              <a:rPr lang="pt-PT" sz="2400" dirty="0" err="1" smtClean="0"/>
              <a:t>Act</a:t>
            </a:r>
            <a:r>
              <a:rPr lang="pt-PT" sz="2400" dirty="0" smtClean="0"/>
              <a:t>)</a:t>
            </a:r>
          </a:p>
          <a:p>
            <a:r>
              <a:rPr lang="pt-PT" sz="2400" dirty="0" smtClean="0"/>
              <a:t>ACTA (</a:t>
            </a:r>
            <a:r>
              <a:rPr lang="pt-PT" sz="2400" dirty="0" err="1" smtClean="0"/>
              <a:t>Anti-Counterfeiting</a:t>
            </a:r>
            <a:r>
              <a:rPr lang="pt-PT" sz="2400" dirty="0" smtClean="0"/>
              <a:t> </a:t>
            </a:r>
            <a:r>
              <a:rPr lang="pt-PT" sz="2400" dirty="0" err="1"/>
              <a:t>Trade</a:t>
            </a:r>
            <a:r>
              <a:rPr lang="pt-PT" sz="2400" dirty="0"/>
              <a:t> </a:t>
            </a:r>
            <a:r>
              <a:rPr lang="pt-PT" sz="2400" dirty="0" err="1" smtClean="0"/>
              <a:t>Agreement</a:t>
            </a:r>
            <a:r>
              <a:rPr lang="pt-PT" sz="2400" dirty="0" smtClean="0"/>
              <a:t>)</a:t>
            </a:r>
          </a:p>
          <a:p>
            <a:endParaRPr lang="pt-PT" sz="2400" dirty="0"/>
          </a:p>
          <a:p>
            <a:r>
              <a:rPr lang="pt-PT" sz="2400" dirty="0" smtClean="0"/>
              <a:t>IGF Portugal</a:t>
            </a:r>
          </a:p>
          <a:p>
            <a:pPr lvl="1"/>
            <a:r>
              <a:rPr lang="pt-PT" sz="2000" dirty="0" smtClean="0"/>
              <a:t>ITU em Dez/2012 (Qatar)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706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2011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4163"/>
            <a:ext cx="8884096" cy="4525962"/>
          </a:xfrm>
        </p:spPr>
        <p:txBody>
          <a:bodyPr/>
          <a:lstStyle/>
          <a:p>
            <a:pPr marL="540000" lvl="0">
              <a:lnSpc>
                <a:spcPct val="150000"/>
              </a:lnSpc>
              <a:spcBef>
                <a:spcPts val="1200"/>
              </a:spcBef>
            </a:pPr>
            <a:r>
              <a:rPr lang="pt-PT" sz="2800" dirty="0"/>
              <a:t>Funcionamento da </a:t>
            </a:r>
            <a:r>
              <a:rPr lang="pt-PT" sz="2800" dirty="0" smtClean="0"/>
              <a:t>associação</a:t>
            </a:r>
          </a:p>
          <a:p>
            <a:pPr marL="540000" lvl="0">
              <a:lnSpc>
                <a:spcPct val="150000"/>
              </a:lnSpc>
              <a:spcBef>
                <a:spcPts val="1200"/>
              </a:spcBef>
            </a:pPr>
            <a:r>
              <a:rPr lang="pt-PT" sz="2800" dirty="0" smtClean="0"/>
              <a:t>Organização </a:t>
            </a:r>
            <a:r>
              <a:rPr lang="pt-PT" sz="2800" dirty="0"/>
              <a:t>do “</a:t>
            </a:r>
            <a:r>
              <a:rPr lang="pt-PT" sz="2800" dirty="0" err="1"/>
              <a:t>World</a:t>
            </a:r>
            <a:r>
              <a:rPr lang="pt-PT" sz="2800" dirty="0"/>
              <a:t> IPv6 </a:t>
            </a:r>
            <a:r>
              <a:rPr lang="pt-PT" sz="2800" dirty="0" err="1"/>
              <a:t>Day</a:t>
            </a:r>
            <a:r>
              <a:rPr lang="pt-PT" sz="2800" dirty="0"/>
              <a:t>” em Portugal</a:t>
            </a:r>
          </a:p>
          <a:p>
            <a:pPr marL="540000" lvl="0">
              <a:lnSpc>
                <a:spcPct val="150000"/>
              </a:lnSpc>
              <a:spcBef>
                <a:spcPts val="1200"/>
              </a:spcBef>
            </a:pPr>
            <a:r>
              <a:rPr lang="pt-PT" sz="2800" dirty="0"/>
              <a:t>Organização de um evento sobre “Net </a:t>
            </a:r>
            <a:r>
              <a:rPr lang="pt-PT" sz="2800" dirty="0" err="1"/>
              <a:t>Neutrality</a:t>
            </a:r>
            <a:r>
              <a:rPr lang="pt-PT" sz="2800" dirty="0"/>
              <a:t>”</a:t>
            </a:r>
          </a:p>
          <a:p>
            <a:pPr marL="540000" lvl="0">
              <a:lnSpc>
                <a:spcPct val="150000"/>
              </a:lnSpc>
              <a:spcBef>
                <a:spcPts val="1200"/>
              </a:spcBef>
            </a:pPr>
            <a:r>
              <a:rPr lang="pt-PT" sz="2800" dirty="0"/>
              <a:t>Colaboração em atividades da Internet </a:t>
            </a:r>
            <a:r>
              <a:rPr lang="pt-PT" sz="2800" dirty="0" err="1"/>
              <a:t>Society</a:t>
            </a:r>
            <a:endParaRPr lang="pt-PT" sz="2800" dirty="0"/>
          </a:p>
          <a:p>
            <a:pPr marL="540000" lvl="0">
              <a:lnSpc>
                <a:spcPct val="150000"/>
              </a:lnSpc>
              <a:spcBef>
                <a:spcPts val="1200"/>
              </a:spcBef>
            </a:pPr>
            <a:r>
              <a:rPr lang="pt-PT" sz="2800" dirty="0"/>
              <a:t>Comunicação e divulgação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556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Funcionamento da associação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Escritura</a:t>
            </a:r>
          </a:p>
          <a:p>
            <a:r>
              <a:rPr lang="pt-PT" dirty="0" smtClean="0"/>
              <a:t>Registo nas Finanças</a:t>
            </a:r>
          </a:p>
          <a:p>
            <a:r>
              <a:rPr lang="pt-PT" dirty="0" smtClean="0"/>
              <a:t>Contabilidade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432" y="4077071"/>
            <a:ext cx="3492381" cy="249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14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1880" y="3068960"/>
            <a:ext cx="5253038" cy="12241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PT" sz="5400" dirty="0" err="1" smtClean="0">
                <a:solidFill>
                  <a:schemeClr val="tx1"/>
                </a:solidFill>
              </a:rPr>
              <a:t>World</a:t>
            </a:r>
            <a:r>
              <a:rPr lang="pt-PT" sz="5400" dirty="0" smtClean="0">
                <a:solidFill>
                  <a:schemeClr val="tx1"/>
                </a:solidFill>
              </a:rPr>
              <a:t> IP</a:t>
            </a:r>
            <a:r>
              <a:rPr lang="pt-PT" sz="5400" cap="none" dirty="0" smtClean="0">
                <a:solidFill>
                  <a:schemeClr val="tx1"/>
                </a:solidFill>
              </a:rPr>
              <a:t>v</a:t>
            </a:r>
            <a:r>
              <a:rPr lang="pt-PT" sz="5400" dirty="0" smtClean="0">
                <a:solidFill>
                  <a:schemeClr val="tx1"/>
                </a:solidFill>
              </a:rPr>
              <a:t>6 </a:t>
            </a:r>
            <a:r>
              <a:rPr lang="pt-PT" sz="5400" dirty="0" err="1" smtClean="0">
                <a:solidFill>
                  <a:schemeClr val="tx1"/>
                </a:solidFill>
              </a:rPr>
              <a:t>Day</a:t>
            </a:r>
            <a:endParaRPr lang="pt-PT" sz="5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2011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8686800" cy="3891061"/>
          </a:xfrm>
        </p:spPr>
        <p:txBody>
          <a:bodyPr/>
          <a:lstStyle/>
          <a:p>
            <a:pPr lvl="0"/>
            <a:r>
              <a:rPr lang="pt-PT" dirty="0"/>
              <a:t>Funcionamento da associação</a:t>
            </a:r>
          </a:p>
          <a:p>
            <a:pPr lvl="0"/>
            <a:r>
              <a:rPr lang="pt-PT" dirty="0"/>
              <a:t>Organização do “</a:t>
            </a:r>
            <a:r>
              <a:rPr lang="pt-PT" dirty="0" err="1"/>
              <a:t>World</a:t>
            </a:r>
            <a:r>
              <a:rPr lang="pt-PT" dirty="0"/>
              <a:t> IPv6 </a:t>
            </a:r>
            <a:r>
              <a:rPr lang="pt-PT" dirty="0" err="1"/>
              <a:t>Day</a:t>
            </a:r>
            <a:r>
              <a:rPr lang="pt-PT" dirty="0"/>
              <a:t>” em Portugal</a:t>
            </a:r>
          </a:p>
          <a:p>
            <a:pPr lvl="0"/>
            <a:r>
              <a:rPr lang="pt-PT" dirty="0"/>
              <a:t>Organização de um evento sobre “Net </a:t>
            </a:r>
            <a:r>
              <a:rPr lang="pt-PT" dirty="0" err="1"/>
              <a:t>Neutrality</a:t>
            </a:r>
            <a:r>
              <a:rPr lang="pt-PT" dirty="0"/>
              <a:t>”</a:t>
            </a:r>
          </a:p>
          <a:p>
            <a:pPr lvl="0"/>
            <a:r>
              <a:rPr lang="pt-PT" dirty="0"/>
              <a:t>Colaboração em atividades da Internet </a:t>
            </a:r>
            <a:r>
              <a:rPr lang="pt-PT" dirty="0" err="1"/>
              <a:t>Society</a:t>
            </a:r>
            <a:endParaRPr lang="pt-PT" dirty="0"/>
          </a:p>
          <a:p>
            <a:pPr lvl="0"/>
            <a:r>
              <a:rPr lang="pt-PT" dirty="0"/>
              <a:t>Comunicação e divulgação</a:t>
            </a:r>
          </a:p>
          <a:p>
            <a:endParaRPr lang="pt-PT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 Ipv6 Day Portuga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5040560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1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1880" y="3068960"/>
            <a:ext cx="5253038" cy="1224136"/>
          </a:xfrm>
        </p:spPr>
        <p:txBody>
          <a:bodyPr>
            <a:normAutofit/>
          </a:bodyPr>
          <a:lstStyle/>
          <a:p>
            <a:pPr eaLnBrk="1" hangingPunct="1"/>
            <a:r>
              <a:rPr lang="pt-PT" sz="5400" dirty="0" smtClean="0">
                <a:solidFill>
                  <a:schemeClr val="tx1"/>
                </a:solidFill>
              </a:rPr>
              <a:t>Net </a:t>
            </a:r>
            <a:r>
              <a:rPr lang="pt-PT" sz="5400" dirty="0" err="1" smtClean="0">
                <a:solidFill>
                  <a:schemeClr val="tx1"/>
                </a:solidFill>
              </a:rPr>
              <a:t>neutrality</a:t>
            </a:r>
            <a:endParaRPr lang="pt-PT" sz="5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2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3" descr="C:\Users\salome\AppData\Local\Microsoft\Windows\Temporary Internet Files\Content.Outlook\26O5TR7Y\destaque_netneutrality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6033567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Net Neutrality Day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1728192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02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776" y="3068960"/>
            <a:ext cx="6189142" cy="1224136"/>
          </a:xfrm>
        </p:spPr>
        <p:txBody>
          <a:bodyPr>
            <a:normAutofit/>
          </a:bodyPr>
          <a:lstStyle/>
          <a:p>
            <a:pPr eaLnBrk="1" hangingPunct="1"/>
            <a:r>
              <a:rPr lang="pt-PT" sz="5400" dirty="0" smtClean="0">
                <a:solidFill>
                  <a:schemeClr val="tx1"/>
                </a:solidFill>
              </a:rPr>
              <a:t>Internet </a:t>
            </a:r>
            <a:r>
              <a:rPr lang="pt-PT" sz="5400" dirty="0" err="1" smtClean="0">
                <a:solidFill>
                  <a:schemeClr val="tx1"/>
                </a:solidFill>
              </a:rPr>
              <a:t>society</a:t>
            </a:r>
            <a:endParaRPr lang="pt-PT" sz="5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ICANN</a:t>
            </a:r>
          </a:p>
          <a:p>
            <a:pPr lvl="1"/>
            <a:r>
              <a:rPr lang="pt-PT" dirty="0" smtClean="0"/>
              <a:t>S</a:t>
            </a:r>
            <a:r>
              <a:rPr lang="pt-PT" dirty="0"/>
              <a:t>. Francisco, Singapura e </a:t>
            </a:r>
            <a:r>
              <a:rPr lang="pt-PT" dirty="0" smtClean="0"/>
              <a:t>Dakar</a:t>
            </a:r>
          </a:p>
          <a:p>
            <a:pPr lvl="1"/>
            <a:endParaRPr lang="pt-PT" dirty="0"/>
          </a:p>
          <a:p>
            <a:r>
              <a:rPr lang="pt-PT" dirty="0" smtClean="0"/>
              <a:t>IGF – Internet </a:t>
            </a:r>
            <a:r>
              <a:rPr lang="pt-PT" dirty="0" err="1" smtClean="0"/>
              <a:t>Governance</a:t>
            </a:r>
            <a:r>
              <a:rPr lang="pt-PT" dirty="0" smtClean="0"/>
              <a:t> </a:t>
            </a:r>
            <a:r>
              <a:rPr lang="pt-PT" dirty="0" err="1" smtClean="0"/>
              <a:t>Forum</a:t>
            </a:r>
            <a:endParaRPr lang="pt-PT" dirty="0" smtClean="0"/>
          </a:p>
          <a:p>
            <a:pPr lvl="1"/>
            <a:r>
              <a:rPr lang="pt-PT" dirty="0" smtClean="0"/>
              <a:t>Nairobi</a:t>
            </a:r>
          </a:p>
          <a:p>
            <a:pPr lvl="1"/>
            <a:endParaRPr lang="pt-PT" dirty="0"/>
          </a:p>
          <a:p>
            <a:r>
              <a:rPr lang="pt-PT" dirty="0" smtClean="0"/>
              <a:t>INET</a:t>
            </a:r>
          </a:p>
          <a:p>
            <a:pPr lvl="1"/>
            <a:r>
              <a:rPr lang="pt-PT" dirty="0" smtClean="0"/>
              <a:t>Bucareste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935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trodução ao direito constitucional português&amp;quot;&quot;/&gt;&lt;property id=&quot;20307&quot; value=&quot;256&quot;/&gt;&lt;/object&gt;&lt;object type=&quot;3&quot; unique_id=&quot;10026&quot;&gt;&lt;property id=&quot;20148&quot; value=&quot;5&quot;/&gt;&lt;property id=&quot;20300&quot; value=&quot;Slide 2&quot;/&gt;&lt;property id=&quot;20307&quot; value=&quot;257&quot;/&gt;&lt;/object&gt;&lt;object type=&quot;3&quot; unique_id=&quot;10043&quot;&gt;&lt;property id=&quot;20148&quot; value=&quot;5&quot;/&gt;&lt;property id=&quot;20300&quot; value=&quot;Slide 3&quot;/&gt;&lt;property id=&quot;20307&quot; value=&quot;258&quot;/&gt;&lt;/object&gt;&lt;object type=&quot;3&quot; unique_id=&quot;10044&quot;&gt;&lt;property id=&quot;20148&quot; value=&quot;5&quot;/&gt;&lt;property id=&quot;20300&quot; value=&quot;Slide 4&quot;/&gt;&lt;property id=&quot;20307&quot; value=&quot;259&quot;/&gt;&lt;/object&gt;&lt;object type=&quot;3&quot; unique_id=&quot;10045&quot;&gt;&lt;property id=&quot;20148&quot; value=&quot;5&quot;/&gt;&lt;property id=&quot;20300&quot; value=&quot;Slide 5&quot;/&gt;&lt;property id=&quot;20307&quot; value=&quot;260&quot;/&gt;&lt;/object&gt;&lt;object type=&quot;3&quot; unique_id=&quot;10046&quot;&gt;&lt;property id=&quot;20148&quot; value=&quot;5&quot;/&gt;&lt;property id=&quot;20300&quot; value=&quot;Slide 6&quot;/&gt;&lt;property id=&quot;20307&quot; value=&quot;261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agem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</TotalTime>
  <Words>147</Words>
  <Application>Microsoft Office PowerPoint</Application>
  <PresentationFormat>On-screen Show (4:3)</PresentationFormat>
  <Paragraphs>46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Viagem</vt:lpstr>
      <vt:lpstr>Relatório e contas de 2011</vt:lpstr>
      <vt:lpstr>2011</vt:lpstr>
      <vt:lpstr>Funcionamento da associação</vt:lpstr>
      <vt:lpstr>World IPv6 Day</vt:lpstr>
      <vt:lpstr>2011</vt:lpstr>
      <vt:lpstr>Net neutrality</vt:lpstr>
      <vt:lpstr>PowerPoint Presentation</vt:lpstr>
      <vt:lpstr>Internet society</vt:lpstr>
      <vt:lpstr>PowerPoint Presentation</vt:lpstr>
      <vt:lpstr>Comunicação e divulgação</vt:lpstr>
      <vt:lpstr>PowerPoint Presentation</vt:lpstr>
      <vt:lpstr>PowerPoint Presentation</vt:lpstr>
      <vt:lpstr>Execução Orçamental</vt:lpstr>
      <vt:lpstr>PowerPoint Presentation</vt:lpstr>
      <vt:lpstr>PowerPoint Presentation</vt:lpstr>
      <vt:lpstr>PowerPoint Presentation</vt:lpstr>
      <vt:lpstr>2012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ao direito constitucional português</dc:title>
  <dc:creator>Pedro Veiga</dc:creator>
  <cp:lastModifiedBy>Pedro Veiga Prof.</cp:lastModifiedBy>
  <cp:revision>130</cp:revision>
  <cp:lastPrinted>2010-11-07T16:51:55Z</cp:lastPrinted>
  <dcterms:created xsi:type="dcterms:W3CDTF">2009-03-18T17:26:03Z</dcterms:created>
  <dcterms:modified xsi:type="dcterms:W3CDTF">2012-03-30T08:24:55Z</dcterms:modified>
</cp:coreProperties>
</file>